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  <p:sldMasterId id="2147483680" r:id="rId2"/>
  </p:sldMasterIdLst>
  <p:sldIdLst>
    <p:sldId id="300" r:id="rId3"/>
    <p:sldId id="340" r:id="rId4"/>
    <p:sldId id="339" r:id="rId5"/>
    <p:sldId id="341" r:id="rId6"/>
    <p:sldId id="342" r:id="rId7"/>
    <p:sldId id="301" r:id="rId8"/>
    <p:sldId id="303" r:id="rId9"/>
    <p:sldId id="304" r:id="rId10"/>
    <p:sldId id="313" r:id="rId11"/>
    <p:sldId id="305" r:id="rId12"/>
    <p:sldId id="306" r:id="rId13"/>
    <p:sldId id="307" r:id="rId14"/>
    <p:sldId id="308" r:id="rId15"/>
    <p:sldId id="311" r:id="rId16"/>
    <p:sldId id="314" r:id="rId17"/>
    <p:sldId id="315" r:id="rId18"/>
    <p:sldId id="34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19AC485-1BA2-11CF-50DC-C84A88187D86}" name="O365_16" initials="O" userId="S::O365_16@frontierag.com::1ef4e61c-c124-4027-a124-d913f3351a3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C7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65" autoAdjust="0"/>
    <p:restoredTop sz="94660"/>
  </p:normalViewPr>
  <p:slideViewPr>
    <p:cSldViewPr snapToGrid="0">
      <p:cViewPr varScale="1">
        <p:scale>
          <a:sx n="63" d="100"/>
          <a:sy n="63" d="100"/>
        </p:scale>
        <p:origin x="6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8/10/relationships/authors" Target="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365BAC-2232-45A9-9A0C-3AAA4BA6866A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3416237-736E-4131-ACFA-97516AFE64C4}">
      <dgm:prSet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IN" sz="2000" b="1" i="0" u="sng" dirty="0">
              <a:solidFill>
                <a:schemeClr val="tx1"/>
              </a:solidFill>
              <a:latin typeface="Abadi" panose="020B0604020104020204" pitchFamily="34" charset="0"/>
            </a:rPr>
            <a:t>Benefits being booking partners</a:t>
          </a:r>
          <a:r>
            <a:rPr lang="en-IN" sz="2000" b="1" i="0" dirty="0">
              <a:solidFill>
                <a:schemeClr val="tx1"/>
              </a:solidFill>
              <a:latin typeface="Abadi" panose="020B0604020104020204" pitchFamily="34" charset="0"/>
            </a:rPr>
            <a:t>:</a:t>
          </a:r>
        </a:p>
        <a:p>
          <a:pPr algn="l"/>
          <a:r>
            <a:rPr lang="en-IN" sz="2000" b="0" i="0" dirty="0">
              <a:solidFill>
                <a:schemeClr val="tx1"/>
              </a:solidFill>
              <a:latin typeface="Abadi" panose="020B0604020104020204" pitchFamily="34" charset="0"/>
            </a:rPr>
            <a:t>Increased Customer Base</a:t>
          </a:r>
        </a:p>
        <a:p>
          <a:pPr algn="l"/>
          <a:r>
            <a:rPr lang="en-IN" sz="2000" b="0" i="0" dirty="0">
              <a:solidFill>
                <a:schemeClr val="tx1"/>
              </a:solidFill>
              <a:latin typeface="Abadi" panose="020B0604020104020204" pitchFamily="34" charset="0"/>
            </a:rPr>
            <a:t>Expanded Market Reach</a:t>
          </a:r>
        </a:p>
        <a:p>
          <a:pPr algn="l"/>
          <a:r>
            <a:rPr lang="en-IN" sz="2000" b="0" i="0" dirty="0">
              <a:solidFill>
                <a:schemeClr val="tx1"/>
              </a:solidFill>
              <a:latin typeface="Abadi" panose="020B0604020104020204" pitchFamily="34" charset="0"/>
            </a:rPr>
            <a:t>Marketing and Promotion</a:t>
          </a:r>
          <a:endParaRPr lang="en-IN" sz="2000" dirty="0">
            <a:solidFill>
              <a:schemeClr val="tx1"/>
            </a:solidFill>
            <a:latin typeface="Abadi" panose="020B0604020104020204" pitchFamily="34" charset="0"/>
          </a:endParaRPr>
        </a:p>
      </dgm:t>
    </dgm:pt>
    <dgm:pt modelId="{1CAFD64D-7C20-4986-9082-2F867A33CD82}" type="parTrans" cxnId="{3AF5D80D-3E93-4EEE-A818-1F49AF06E70F}">
      <dgm:prSet/>
      <dgm:spPr/>
      <dgm:t>
        <a:bodyPr/>
        <a:lstStyle/>
        <a:p>
          <a:endParaRPr lang="en-IN"/>
        </a:p>
      </dgm:t>
    </dgm:pt>
    <dgm:pt modelId="{EFDC2E86-9EE6-42F1-B72D-80B4BAD6C1DD}" type="sibTrans" cxnId="{3AF5D80D-3E93-4EEE-A818-1F49AF06E70F}">
      <dgm:prSet/>
      <dgm:spPr/>
      <dgm:t>
        <a:bodyPr/>
        <a:lstStyle/>
        <a:p>
          <a:endParaRPr lang="en-IN"/>
        </a:p>
      </dgm:t>
    </dgm:pt>
    <dgm:pt modelId="{71D5466F-DCF1-4F67-A65C-0EA6F82B6719}">
      <dgm:prSet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sz="1800" b="1" u="sng" dirty="0">
              <a:solidFill>
                <a:schemeClr val="tx1"/>
              </a:solidFill>
              <a:latin typeface="Abadi" panose="020B0604020104020204" pitchFamily="34" charset="0"/>
            </a:rPr>
            <a:t>Token of gratitude: </a:t>
          </a:r>
        </a:p>
        <a:p>
          <a:pPr algn="l"/>
          <a:r>
            <a:rPr lang="en-US" sz="1800" dirty="0" err="1">
              <a:solidFill>
                <a:schemeClr val="tx1"/>
              </a:solidFill>
              <a:latin typeface="Abadi" panose="020B0604020104020204" pitchFamily="34" charset="0"/>
            </a:rPr>
            <a:t>AgriWings’s</a:t>
          </a:r>
          <a:r>
            <a:rPr lang="en-US" sz="1800" dirty="0">
              <a:solidFill>
                <a:schemeClr val="tx1"/>
              </a:solidFill>
              <a:latin typeface="Abadi" panose="020B0604020104020204" pitchFamily="34" charset="0"/>
            </a:rPr>
            <a:t> Welcome Kit includes Water bottle, Pad &amp; Pen, </a:t>
          </a:r>
          <a:r>
            <a:rPr lang="en-US" sz="1800" dirty="0" err="1">
              <a:solidFill>
                <a:schemeClr val="tx1"/>
              </a:solidFill>
              <a:latin typeface="Abadi" panose="020B0604020104020204" pitchFamily="34" charset="0"/>
            </a:rPr>
            <a:t>Tshirt</a:t>
          </a:r>
          <a:r>
            <a:rPr lang="en-US" sz="1800" dirty="0">
              <a:solidFill>
                <a:schemeClr val="tx1"/>
              </a:solidFill>
              <a:latin typeface="Abadi" panose="020B0604020104020204" pitchFamily="34" charset="0"/>
            </a:rPr>
            <a:t> and Sweets box</a:t>
          </a:r>
        </a:p>
        <a:p>
          <a:pPr algn="l"/>
          <a:r>
            <a:rPr lang="en-US" sz="1800" dirty="0">
              <a:solidFill>
                <a:schemeClr val="tx1"/>
              </a:solidFill>
              <a:latin typeface="Abadi" panose="020B0604020104020204" pitchFamily="34" charset="0"/>
            </a:rPr>
            <a:t>CSO will be provided with copies of NOC</a:t>
          </a:r>
        </a:p>
        <a:p>
          <a:pPr algn="l"/>
          <a:r>
            <a:rPr lang="en-US" sz="1800" dirty="0">
              <a:solidFill>
                <a:schemeClr val="tx1"/>
              </a:solidFill>
              <a:latin typeface="Abadi" panose="020B0604020104020204" pitchFamily="34" charset="0"/>
            </a:rPr>
            <a:t>Banner for Marketing must be placed in the shop of CSO</a:t>
          </a:r>
        </a:p>
        <a:p>
          <a:pPr algn="l"/>
          <a:endParaRPr lang="en-IN" sz="1400" dirty="0">
            <a:solidFill>
              <a:schemeClr val="tx1"/>
            </a:solidFill>
            <a:latin typeface="Abadi" panose="020B0604020104020204" pitchFamily="34" charset="0"/>
          </a:endParaRPr>
        </a:p>
      </dgm:t>
    </dgm:pt>
    <dgm:pt modelId="{DDBDB600-A428-4B8D-80DC-FA50869C09BF}" type="parTrans" cxnId="{32573578-1F4D-4DFD-A9B0-2CB0F8F1BEA5}">
      <dgm:prSet/>
      <dgm:spPr/>
      <dgm:t>
        <a:bodyPr/>
        <a:lstStyle/>
        <a:p>
          <a:endParaRPr lang="en-IN"/>
        </a:p>
      </dgm:t>
    </dgm:pt>
    <dgm:pt modelId="{D49DB142-039A-41C6-8AEC-8A3BB20B90F4}" type="sibTrans" cxnId="{32573578-1F4D-4DFD-A9B0-2CB0F8F1BEA5}">
      <dgm:prSet/>
      <dgm:spPr/>
      <dgm:t>
        <a:bodyPr/>
        <a:lstStyle/>
        <a:p>
          <a:endParaRPr lang="en-IN"/>
        </a:p>
      </dgm:t>
    </dgm:pt>
    <dgm:pt modelId="{EF793623-19F8-4332-8102-080693F9520C}">
      <dgm:prSet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sz="2000" b="1" u="sng" dirty="0">
              <a:solidFill>
                <a:schemeClr val="tx1"/>
              </a:solidFill>
              <a:latin typeface="Abadi" panose="020B0604020104020204" pitchFamily="34" charset="0"/>
            </a:rPr>
            <a:t>Tech enabled:</a:t>
          </a:r>
        </a:p>
        <a:p>
          <a:pPr algn="l"/>
          <a:r>
            <a:rPr lang="en-US" sz="2000" dirty="0">
              <a:solidFill>
                <a:schemeClr val="tx1"/>
              </a:solidFill>
              <a:latin typeface="Abadi" panose="020B0604020104020204" pitchFamily="34" charset="0"/>
            </a:rPr>
            <a:t>Manage Your own account with </a:t>
          </a:r>
          <a:r>
            <a:rPr lang="en-US" sz="2000" dirty="0" err="1">
              <a:solidFill>
                <a:schemeClr val="tx1"/>
              </a:solidFill>
              <a:latin typeface="Abadi" panose="020B0604020104020204" pitchFamily="34" charset="0"/>
            </a:rPr>
            <a:t>AgriWings</a:t>
          </a:r>
          <a:r>
            <a:rPr lang="en-US" sz="2000" dirty="0">
              <a:solidFill>
                <a:schemeClr val="tx1"/>
              </a:solidFill>
              <a:latin typeface="Abadi" panose="020B0604020104020204" pitchFamily="34" charset="0"/>
            </a:rPr>
            <a:t> software</a:t>
          </a:r>
          <a:endParaRPr lang="en-US" sz="2000" b="0" i="0" dirty="0">
            <a:solidFill>
              <a:schemeClr val="tx1"/>
            </a:solidFill>
            <a:latin typeface="Abadi" panose="020B0604020104020204" pitchFamily="34" charset="0"/>
          </a:endParaRPr>
        </a:p>
        <a:p>
          <a:pPr algn="l"/>
          <a:r>
            <a:rPr lang="en-US" sz="2000" b="0" i="0" dirty="0">
              <a:solidFill>
                <a:schemeClr val="tx1"/>
              </a:solidFill>
              <a:latin typeface="Abadi" panose="020B0604020104020204" pitchFamily="34" charset="0"/>
            </a:rPr>
            <a:t>Training of Portal will be provided by </a:t>
          </a:r>
          <a:r>
            <a:rPr lang="en-US" sz="2000" b="0" i="0" dirty="0" err="1">
              <a:solidFill>
                <a:schemeClr val="tx1"/>
              </a:solidFill>
              <a:latin typeface="Abadi" panose="020B0604020104020204" pitchFamily="34" charset="0"/>
            </a:rPr>
            <a:t>AgriWing’s</a:t>
          </a:r>
          <a:r>
            <a:rPr lang="en-US" sz="2000" b="0" i="0" dirty="0">
              <a:solidFill>
                <a:schemeClr val="tx1"/>
              </a:solidFill>
              <a:latin typeface="Abadi" panose="020B0604020104020204" pitchFamily="34" charset="0"/>
            </a:rPr>
            <a:t> Team</a:t>
          </a:r>
        </a:p>
        <a:p>
          <a:pPr algn="l"/>
          <a:r>
            <a:rPr lang="en-US" sz="2000" b="0" i="0" dirty="0">
              <a:solidFill>
                <a:schemeClr val="tx1"/>
              </a:solidFill>
              <a:latin typeface="Abadi" panose="020B0604020104020204" pitchFamily="34" charset="0"/>
            </a:rPr>
            <a:t>User Manual for software will be provided on your mail</a:t>
          </a:r>
          <a:endParaRPr lang="en-IN" sz="2000" dirty="0">
            <a:solidFill>
              <a:schemeClr val="tx1"/>
            </a:solidFill>
            <a:latin typeface="Abadi" panose="020B0604020104020204" pitchFamily="34" charset="0"/>
          </a:endParaRPr>
        </a:p>
      </dgm:t>
    </dgm:pt>
    <dgm:pt modelId="{7F4F086C-D2BB-4138-A37F-A16FA692D52B}" type="parTrans" cxnId="{179511A8-D205-4CCE-9E90-4F09FA0FAB99}">
      <dgm:prSet/>
      <dgm:spPr/>
      <dgm:t>
        <a:bodyPr/>
        <a:lstStyle/>
        <a:p>
          <a:endParaRPr lang="en-IN"/>
        </a:p>
      </dgm:t>
    </dgm:pt>
    <dgm:pt modelId="{7D59C6B7-14D9-4D71-A764-B8870C340C06}" type="sibTrans" cxnId="{179511A8-D205-4CCE-9E90-4F09FA0FAB99}">
      <dgm:prSet/>
      <dgm:spPr/>
      <dgm:t>
        <a:bodyPr/>
        <a:lstStyle/>
        <a:p>
          <a:endParaRPr lang="en-IN"/>
        </a:p>
      </dgm:t>
    </dgm:pt>
    <dgm:pt modelId="{BEB2F02B-71F5-481D-8EF2-5B5DF61C31D3}" type="pres">
      <dgm:prSet presAssocID="{93365BAC-2232-45A9-9A0C-3AAA4BA6866A}" presName="linearFlow" presStyleCnt="0">
        <dgm:presLayoutVars>
          <dgm:dir/>
          <dgm:resizeHandles val="exact"/>
        </dgm:presLayoutVars>
      </dgm:prSet>
      <dgm:spPr/>
    </dgm:pt>
    <dgm:pt modelId="{0190A122-B0A5-4350-B6B0-AAC479721D57}" type="pres">
      <dgm:prSet presAssocID="{53416237-736E-4131-ACFA-97516AFE64C4}" presName="composite" presStyleCnt="0"/>
      <dgm:spPr/>
    </dgm:pt>
    <dgm:pt modelId="{7DDB0F93-E66D-48FD-96AD-9170CDEBD763}" type="pres">
      <dgm:prSet presAssocID="{53416237-736E-4131-ACFA-97516AFE64C4}" presName="imgShp" presStyleLbl="fgImgPlace1" presStyleIdx="0" presStyleCnt="3" custLinFactNeighborX="-55536" custLinFactNeighborY="-2524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 with solid fill"/>
        </a:ext>
      </dgm:extLst>
    </dgm:pt>
    <dgm:pt modelId="{5C5B66EF-2293-4D70-BD57-3C2F83391B16}" type="pres">
      <dgm:prSet presAssocID="{53416237-736E-4131-ACFA-97516AFE64C4}" presName="txShp" presStyleLbl="node1" presStyleIdx="0" presStyleCnt="3" custScaleX="112837" custScaleY="209802">
        <dgm:presLayoutVars>
          <dgm:bulletEnabled val="1"/>
        </dgm:presLayoutVars>
      </dgm:prSet>
      <dgm:spPr/>
    </dgm:pt>
    <dgm:pt modelId="{8F7C7E3A-AE44-4274-8A6B-2F17D2694DF3}" type="pres">
      <dgm:prSet presAssocID="{EFDC2E86-9EE6-42F1-B72D-80B4BAD6C1DD}" presName="spacing" presStyleCnt="0"/>
      <dgm:spPr/>
    </dgm:pt>
    <dgm:pt modelId="{B38B69FF-A1A7-431D-ADF4-1C515BEB1AC1}" type="pres">
      <dgm:prSet presAssocID="{71D5466F-DCF1-4F67-A65C-0EA6F82B6719}" presName="composite" presStyleCnt="0"/>
      <dgm:spPr/>
    </dgm:pt>
    <dgm:pt modelId="{7C79F144-48CD-4BFD-8F2E-F59D9D2FCBF3}" type="pres">
      <dgm:prSet presAssocID="{71D5466F-DCF1-4F67-A65C-0EA6F82B6719}" presName="imgShp" presStyleLbl="fgImgPlace1" presStyleIdx="1" presStyleCnt="3" custLinFactNeighborX="-55536" custLinFactNeighborY="3787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 outline"/>
        </a:ext>
      </dgm:extLst>
    </dgm:pt>
    <dgm:pt modelId="{229DFC1B-DDEF-4677-94C5-FAD1F3393AAF}" type="pres">
      <dgm:prSet presAssocID="{71D5466F-DCF1-4F67-A65C-0EA6F82B6719}" presName="txShp" presStyleLbl="node1" presStyleIdx="1" presStyleCnt="3" custScaleX="112837" custScaleY="209802">
        <dgm:presLayoutVars>
          <dgm:bulletEnabled val="1"/>
        </dgm:presLayoutVars>
      </dgm:prSet>
      <dgm:spPr/>
    </dgm:pt>
    <dgm:pt modelId="{C93475B1-CE19-4AD5-A399-703A919DA8E3}" type="pres">
      <dgm:prSet presAssocID="{D49DB142-039A-41C6-8AEC-8A3BB20B90F4}" presName="spacing" presStyleCnt="0"/>
      <dgm:spPr/>
    </dgm:pt>
    <dgm:pt modelId="{6B8A0070-8253-4C23-A9B0-617140BDB9CF}" type="pres">
      <dgm:prSet presAssocID="{EF793623-19F8-4332-8102-080693F9520C}" presName="composite" presStyleCnt="0"/>
      <dgm:spPr/>
    </dgm:pt>
    <dgm:pt modelId="{67E28C21-3FCF-49BA-BEBF-20535045BD38}" type="pres">
      <dgm:prSet presAssocID="{EF793623-19F8-4332-8102-080693F9520C}" presName="imgShp" presStyleLbl="fgImgPlace1" presStyleIdx="2" presStyleCnt="3" custLinFactNeighborX="-55536" custLinFactNeighborY="3787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286C9C33-899B-4713-8BD5-4E162AC7171D}" type="pres">
      <dgm:prSet presAssocID="{EF793623-19F8-4332-8102-080693F9520C}" presName="txShp" presStyleLbl="node1" presStyleIdx="2" presStyleCnt="3" custScaleX="112837" custScaleY="209802">
        <dgm:presLayoutVars>
          <dgm:bulletEnabled val="1"/>
        </dgm:presLayoutVars>
      </dgm:prSet>
      <dgm:spPr/>
    </dgm:pt>
  </dgm:ptLst>
  <dgm:cxnLst>
    <dgm:cxn modelId="{8B75DE05-B737-4C6E-ADBC-BEC2CD1B69C3}" type="presOf" srcId="{93365BAC-2232-45A9-9A0C-3AAA4BA6866A}" destId="{BEB2F02B-71F5-481D-8EF2-5B5DF61C31D3}" srcOrd="0" destOrd="0" presId="urn:microsoft.com/office/officeart/2005/8/layout/vList3"/>
    <dgm:cxn modelId="{3AF5D80D-3E93-4EEE-A818-1F49AF06E70F}" srcId="{93365BAC-2232-45A9-9A0C-3AAA4BA6866A}" destId="{53416237-736E-4131-ACFA-97516AFE64C4}" srcOrd="0" destOrd="0" parTransId="{1CAFD64D-7C20-4986-9082-2F867A33CD82}" sibTransId="{EFDC2E86-9EE6-42F1-B72D-80B4BAD6C1DD}"/>
    <dgm:cxn modelId="{035BBA33-F274-407E-A949-B53149A2B8B1}" type="presOf" srcId="{71D5466F-DCF1-4F67-A65C-0EA6F82B6719}" destId="{229DFC1B-DDEF-4677-94C5-FAD1F3393AAF}" srcOrd="0" destOrd="0" presId="urn:microsoft.com/office/officeart/2005/8/layout/vList3"/>
    <dgm:cxn modelId="{32573578-1F4D-4DFD-A9B0-2CB0F8F1BEA5}" srcId="{93365BAC-2232-45A9-9A0C-3AAA4BA6866A}" destId="{71D5466F-DCF1-4F67-A65C-0EA6F82B6719}" srcOrd="1" destOrd="0" parTransId="{DDBDB600-A428-4B8D-80DC-FA50869C09BF}" sibTransId="{D49DB142-039A-41C6-8AEC-8A3BB20B90F4}"/>
    <dgm:cxn modelId="{179511A8-D205-4CCE-9E90-4F09FA0FAB99}" srcId="{93365BAC-2232-45A9-9A0C-3AAA4BA6866A}" destId="{EF793623-19F8-4332-8102-080693F9520C}" srcOrd="2" destOrd="0" parTransId="{7F4F086C-D2BB-4138-A37F-A16FA692D52B}" sibTransId="{7D59C6B7-14D9-4D71-A764-B8870C340C06}"/>
    <dgm:cxn modelId="{9C4AB6B3-B1F5-4894-8B48-292AC5C94D42}" type="presOf" srcId="{53416237-736E-4131-ACFA-97516AFE64C4}" destId="{5C5B66EF-2293-4D70-BD57-3C2F83391B16}" srcOrd="0" destOrd="0" presId="urn:microsoft.com/office/officeart/2005/8/layout/vList3"/>
    <dgm:cxn modelId="{A45558CF-2A07-4824-8A97-33F4C1149F14}" type="presOf" srcId="{EF793623-19F8-4332-8102-080693F9520C}" destId="{286C9C33-899B-4713-8BD5-4E162AC7171D}" srcOrd="0" destOrd="0" presId="urn:microsoft.com/office/officeart/2005/8/layout/vList3"/>
    <dgm:cxn modelId="{84EBB18C-E411-43EC-98AD-67DD971CC437}" type="presParOf" srcId="{BEB2F02B-71F5-481D-8EF2-5B5DF61C31D3}" destId="{0190A122-B0A5-4350-B6B0-AAC479721D57}" srcOrd="0" destOrd="0" presId="urn:microsoft.com/office/officeart/2005/8/layout/vList3"/>
    <dgm:cxn modelId="{F16E1B87-EE68-423F-8E79-095DFAFECDEE}" type="presParOf" srcId="{0190A122-B0A5-4350-B6B0-AAC479721D57}" destId="{7DDB0F93-E66D-48FD-96AD-9170CDEBD763}" srcOrd="0" destOrd="0" presId="urn:microsoft.com/office/officeart/2005/8/layout/vList3"/>
    <dgm:cxn modelId="{54A95AAD-E037-4A25-9D82-BF1D1E7BC387}" type="presParOf" srcId="{0190A122-B0A5-4350-B6B0-AAC479721D57}" destId="{5C5B66EF-2293-4D70-BD57-3C2F83391B16}" srcOrd="1" destOrd="0" presId="urn:microsoft.com/office/officeart/2005/8/layout/vList3"/>
    <dgm:cxn modelId="{AB95225B-1EB6-469A-87B4-CAAE84C0AD6B}" type="presParOf" srcId="{BEB2F02B-71F5-481D-8EF2-5B5DF61C31D3}" destId="{8F7C7E3A-AE44-4274-8A6B-2F17D2694DF3}" srcOrd="1" destOrd="0" presId="urn:microsoft.com/office/officeart/2005/8/layout/vList3"/>
    <dgm:cxn modelId="{9621F844-2ACE-4798-9B2E-590928D3F5B3}" type="presParOf" srcId="{BEB2F02B-71F5-481D-8EF2-5B5DF61C31D3}" destId="{B38B69FF-A1A7-431D-ADF4-1C515BEB1AC1}" srcOrd="2" destOrd="0" presId="urn:microsoft.com/office/officeart/2005/8/layout/vList3"/>
    <dgm:cxn modelId="{F215FA3C-85FF-4EE4-A3DB-4FED7E13B10C}" type="presParOf" srcId="{B38B69FF-A1A7-431D-ADF4-1C515BEB1AC1}" destId="{7C79F144-48CD-4BFD-8F2E-F59D9D2FCBF3}" srcOrd="0" destOrd="0" presId="urn:microsoft.com/office/officeart/2005/8/layout/vList3"/>
    <dgm:cxn modelId="{C6BD14B4-6AF2-448A-B8B7-C06E95B3C051}" type="presParOf" srcId="{B38B69FF-A1A7-431D-ADF4-1C515BEB1AC1}" destId="{229DFC1B-DDEF-4677-94C5-FAD1F3393AAF}" srcOrd="1" destOrd="0" presId="urn:microsoft.com/office/officeart/2005/8/layout/vList3"/>
    <dgm:cxn modelId="{F156F5A9-7AEB-4A9D-85DE-6BBFE110762E}" type="presParOf" srcId="{BEB2F02B-71F5-481D-8EF2-5B5DF61C31D3}" destId="{C93475B1-CE19-4AD5-A399-703A919DA8E3}" srcOrd="3" destOrd="0" presId="urn:microsoft.com/office/officeart/2005/8/layout/vList3"/>
    <dgm:cxn modelId="{EC67881B-0460-46EE-A309-230A7092F0DD}" type="presParOf" srcId="{BEB2F02B-71F5-481D-8EF2-5B5DF61C31D3}" destId="{6B8A0070-8253-4C23-A9B0-617140BDB9CF}" srcOrd="4" destOrd="0" presId="urn:microsoft.com/office/officeart/2005/8/layout/vList3"/>
    <dgm:cxn modelId="{D4841770-5A20-467C-AC85-B18D205939B2}" type="presParOf" srcId="{6B8A0070-8253-4C23-A9B0-617140BDB9CF}" destId="{67E28C21-3FCF-49BA-BEBF-20535045BD38}" srcOrd="0" destOrd="0" presId="urn:microsoft.com/office/officeart/2005/8/layout/vList3"/>
    <dgm:cxn modelId="{BF4AEE27-2969-452E-B061-567093B69FA4}" type="presParOf" srcId="{6B8A0070-8253-4C23-A9B0-617140BDB9CF}" destId="{286C9C33-899B-4713-8BD5-4E162AC7171D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365BAC-2232-45A9-9A0C-3AAA4BA6866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3416237-736E-4131-ACFA-97516AFE64C4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IN" dirty="0">
              <a:solidFill>
                <a:schemeClr val="tx1"/>
              </a:solidFill>
              <a:latin typeface="Abadi" panose="020B0604020104020204" pitchFamily="34" charset="0"/>
            </a:rPr>
            <a:t>CSO must full fill requirements of minimum 500 retail farmers </a:t>
          </a:r>
        </a:p>
      </dgm:t>
    </dgm:pt>
    <dgm:pt modelId="{1CAFD64D-7C20-4986-9082-2F867A33CD82}" type="parTrans" cxnId="{3AF5D80D-3E93-4EEE-A818-1F49AF06E70F}">
      <dgm:prSet/>
      <dgm:spPr/>
      <dgm:t>
        <a:bodyPr/>
        <a:lstStyle/>
        <a:p>
          <a:endParaRPr lang="en-IN"/>
        </a:p>
      </dgm:t>
    </dgm:pt>
    <dgm:pt modelId="{EFDC2E86-9EE6-42F1-B72D-80B4BAD6C1DD}" type="sibTrans" cxnId="{3AF5D80D-3E93-4EEE-A818-1F49AF06E70F}">
      <dgm:prSet/>
      <dgm:spPr/>
      <dgm:t>
        <a:bodyPr/>
        <a:lstStyle/>
        <a:p>
          <a:endParaRPr lang="en-IN"/>
        </a:p>
      </dgm:t>
    </dgm:pt>
    <dgm:pt modelId="{71D5466F-DCF1-4F67-A65C-0EA6F82B6719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IN" dirty="0">
              <a:solidFill>
                <a:schemeClr val="tx1"/>
              </a:solidFill>
              <a:latin typeface="Abadi" panose="020B0604020104020204" pitchFamily="34" charset="0"/>
            </a:rPr>
            <a:t>As a retailer, </a:t>
          </a:r>
          <a:r>
            <a:rPr lang="en-IN" dirty="0" err="1">
              <a:solidFill>
                <a:schemeClr val="tx1"/>
              </a:solidFill>
              <a:latin typeface="Abadi" panose="020B0604020104020204" pitchFamily="34" charset="0"/>
            </a:rPr>
            <a:t>Agro</a:t>
          </a:r>
          <a:r>
            <a:rPr lang="en-IN" dirty="0">
              <a:solidFill>
                <a:schemeClr val="tx1"/>
              </a:solidFill>
              <a:latin typeface="Abadi" panose="020B0604020104020204" pitchFamily="34" charset="0"/>
            </a:rPr>
            <a:t>-Input turnover of INR 2 Crores </a:t>
          </a:r>
        </a:p>
      </dgm:t>
    </dgm:pt>
    <dgm:pt modelId="{DDBDB600-A428-4B8D-80DC-FA50869C09BF}" type="parTrans" cxnId="{32573578-1F4D-4DFD-A9B0-2CB0F8F1BEA5}">
      <dgm:prSet/>
      <dgm:spPr/>
      <dgm:t>
        <a:bodyPr/>
        <a:lstStyle/>
        <a:p>
          <a:endParaRPr lang="en-IN"/>
        </a:p>
      </dgm:t>
    </dgm:pt>
    <dgm:pt modelId="{D49DB142-039A-41C6-8AEC-8A3BB20B90F4}" type="sibTrans" cxnId="{32573578-1F4D-4DFD-A9B0-2CB0F8F1BEA5}">
      <dgm:prSet/>
      <dgm:spPr/>
      <dgm:t>
        <a:bodyPr/>
        <a:lstStyle/>
        <a:p>
          <a:endParaRPr lang="en-IN"/>
        </a:p>
      </dgm:t>
    </dgm:pt>
    <dgm:pt modelId="{7F98A710-B7C8-435A-A467-9DF4E43A6037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US" b="0" i="0" dirty="0">
              <a:solidFill>
                <a:schemeClr val="tx1"/>
              </a:solidFill>
              <a:latin typeface="Abadi" panose="020B0604020104020204" pitchFamily="34" charset="0"/>
            </a:rPr>
            <a:t>Excited about new agricultural technology</a:t>
          </a:r>
          <a:endParaRPr lang="en-IN" dirty="0">
            <a:solidFill>
              <a:schemeClr val="tx1"/>
            </a:solidFill>
            <a:latin typeface="Abadi" panose="020B0604020104020204" pitchFamily="34" charset="0"/>
          </a:endParaRPr>
        </a:p>
      </dgm:t>
    </dgm:pt>
    <dgm:pt modelId="{B7081C35-64B6-49E4-B348-C7BC98D47B9D}" type="parTrans" cxnId="{B373D20D-0F94-4590-BA0B-6F12BD39BB6C}">
      <dgm:prSet/>
      <dgm:spPr/>
      <dgm:t>
        <a:bodyPr/>
        <a:lstStyle/>
        <a:p>
          <a:endParaRPr lang="en-IN"/>
        </a:p>
      </dgm:t>
    </dgm:pt>
    <dgm:pt modelId="{8E4DF5E6-9D0A-4B22-A184-4DE7E8297602}" type="sibTrans" cxnId="{B373D20D-0F94-4590-BA0B-6F12BD39BB6C}">
      <dgm:prSet/>
      <dgm:spPr/>
      <dgm:t>
        <a:bodyPr/>
        <a:lstStyle/>
        <a:p>
          <a:endParaRPr lang="en-IN"/>
        </a:p>
      </dgm:t>
    </dgm:pt>
    <dgm:pt modelId="{2F05A0C6-D0CF-4366-BECE-2DBA86112674}" type="pres">
      <dgm:prSet presAssocID="{93365BAC-2232-45A9-9A0C-3AAA4BA6866A}" presName="Name0" presStyleCnt="0">
        <dgm:presLayoutVars>
          <dgm:chMax val="7"/>
          <dgm:chPref val="7"/>
          <dgm:dir/>
        </dgm:presLayoutVars>
      </dgm:prSet>
      <dgm:spPr/>
    </dgm:pt>
    <dgm:pt modelId="{95EFE880-18DA-464E-8661-4FC1ECDDD051}" type="pres">
      <dgm:prSet presAssocID="{93365BAC-2232-45A9-9A0C-3AAA4BA6866A}" presName="Name1" presStyleCnt="0"/>
      <dgm:spPr/>
    </dgm:pt>
    <dgm:pt modelId="{A7697DFB-2E64-4C65-88C2-3ABE4DC4E2F6}" type="pres">
      <dgm:prSet presAssocID="{93365BAC-2232-45A9-9A0C-3AAA4BA6866A}" presName="cycle" presStyleCnt="0"/>
      <dgm:spPr/>
    </dgm:pt>
    <dgm:pt modelId="{9D22F5D5-6544-4E7A-8F20-2155FD83138A}" type="pres">
      <dgm:prSet presAssocID="{93365BAC-2232-45A9-9A0C-3AAA4BA6866A}" presName="srcNode" presStyleLbl="node1" presStyleIdx="0" presStyleCnt="3"/>
      <dgm:spPr/>
    </dgm:pt>
    <dgm:pt modelId="{5A50417C-4FE0-4156-A511-AA36C4D8D155}" type="pres">
      <dgm:prSet presAssocID="{93365BAC-2232-45A9-9A0C-3AAA4BA6866A}" presName="conn" presStyleLbl="parChTrans1D2" presStyleIdx="0" presStyleCnt="1"/>
      <dgm:spPr/>
    </dgm:pt>
    <dgm:pt modelId="{EB539B03-9510-4ABB-B10A-EF3DC2699301}" type="pres">
      <dgm:prSet presAssocID="{93365BAC-2232-45A9-9A0C-3AAA4BA6866A}" presName="extraNode" presStyleLbl="node1" presStyleIdx="0" presStyleCnt="3"/>
      <dgm:spPr/>
    </dgm:pt>
    <dgm:pt modelId="{987475F4-E9F2-4728-AC3B-4F14329C86EF}" type="pres">
      <dgm:prSet presAssocID="{93365BAC-2232-45A9-9A0C-3AAA4BA6866A}" presName="dstNode" presStyleLbl="node1" presStyleIdx="0" presStyleCnt="3"/>
      <dgm:spPr/>
    </dgm:pt>
    <dgm:pt modelId="{45D15078-B6A4-4BD3-8F44-697D55B60133}" type="pres">
      <dgm:prSet presAssocID="{53416237-736E-4131-ACFA-97516AFE64C4}" presName="text_1" presStyleLbl="node1" presStyleIdx="0" presStyleCnt="3">
        <dgm:presLayoutVars>
          <dgm:bulletEnabled val="1"/>
        </dgm:presLayoutVars>
      </dgm:prSet>
      <dgm:spPr/>
    </dgm:pt>
    <dgm:pt modelId="{C628FF24-A5E3-403D-AA78-9F9CA66A39B6}" type="pres">
      <dgm:prSet presAssocID="{53416237-736E-4131-ACFA-97516AFE64C4}" presName="accent_1" presStyleCnt="0"/>
      <dgm:spPr/>
    </dgm:pt>
    <dgm:pt modelId="{D5AA12DF-5492-4E6A-91A3-0CFD79C921C6}" type="pres">
      <dgm:prSet presAssocID="{53416237-736E-4131-ACFA-97516AFE64C4}" presName="accentRepeatNode" presStyleLbl="solidFgAcc1" presStyleIdx="0" presStyleCnt="3"/>
      <dgm:spPr>
        <a:blipFill rotWithShape="0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</dgm:pt>
    <dgm:pt modelId="{010A291D-701C-4D57-9C21-CAF5FF44E783}" type="pres">
      <dgm:prSet presAssocID="{71D5466F-DCF1-4F67-A65C-0EA6F82B6719}" presName="text_2" presStyleLbl="node1" presStyleIdx="1" presStyleCnt="3">
        <dgm:presLayoutVars>
          <dgm:bulletEnabled val="1"/>
        </dgm:presLayoutVars>
      </dgm:prSet>
      <dgm:spPr/>
    </dgm:pt>
    <dgm:pt modelId="{5777D035-EC02-4774-9757-B227F3418D22}" type="pres">
      <dgm:prSet presAssocID="{71D5466F-DCF1-4F67-A65C-0EA6F82B6719}" presName="accent_2" presStyleCnt="0"/>
      <dgm:spPr/>
    </dgm:pt>
    <dgm:pt modelId="{794893FA-021A-4535-A12D-6F3AB7C24BAA}" type="pres">
      <dgm:prSet presAssocID="{71D5466F-DCF1-4F67-A65C-0EA6F82B6719}" presName="accentRepeatNode" presStyleLbl="solidFgAcc1" presStyleIdx="1" presStyleCnt="3"/>
      <dgm:spPr>
        <a:blipFill rotWithShape="0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</dgm:pt>
    <dgm:pt modelId="{2707C9BF-D00D-4947-A74F-C69D79EFD7E3}" type="pres">
      <dgm:prSet presAssocID="{7F98A710-B7C8-435A-A467-9DF4E43A6037}" presName="text_3" presStyleLbl="node1" presStyleIdx="2" presStyleCnt="3">
        <dgm:presLayoutVars>
          <dgm:bulletEnabled val="1"/>
        </dgm:presLayoutVars>
      </dgm:prSet>
      <dgm:spPr/>
    </dgm:pt>
    <dgm:pt modelId="{F00D923A-59CF-436A-B01C-BFAFD9393ADF}" type="pres">
      <dgm:prSet presAssocID="{7F98A710-B7C8-435A-A467-9DF4E43A6037}" presName="accent_3" presStyleCnt="0"/>
      <dgm:spPr/>
    </dgm:pt>
    <dgm:pt modelId="{46109DCF-01EE-4EA9-9DFD-B3EC786BC576}" type="pres">
      <dgm:prSet presAssocID="{7F98A710-B7C8-435A-A467-9DF4E43A6037}" presName="accentRepeatNode" presStyleLbl="solidFgAcc1" presStyleIdx="2" presStyleCnt="3"/>
      <dgm:spPr>
        <a:blipFill rotWithShape="0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</dgm:pt>
  </dgm:ptLst>
  <dgm:cxnLst>
    <dgm:cxn modelId="{B373D20D-0F94-4590-BA0B-6F12BD39BB6C}" srcId="{93365BAC-2232-45A9-9A0C-3AAA4BA6866A}" destId="{7F98A710-B7C8-435A-A467-9DF4E43A6037}" srcOrd="2" destOrd="0" parTransId="{B7081C35-64B6-49E4-B348-C7BC98D47B9D}" sibTransId="{8E4DF5E6-9D0A-4B22-A184-4DE7E8297602}"/>
    <dgm:cxn modelId="{3AF5D80D-3E93-4EEE-A818-1F49AF06E70F}" srcId="{93365BAC-2232-45A9-9A0C-3AAA4BA6866A}" destId="{53416237-736E-4131-ACFA-97516AFE64C4}" srcOrd="0" destOrd="0" parTransId="{1CAFD64D-7C20-4986-9082-2F867A33CD82}" sibTransId="{EFDC2E86-9EE6-42F1-B72D-80B4BAD6C1DD}"/>
    <dgm:cxn modelId="{5F43F615-0FE8-4994-8809-CEEDFB47F2A2}" type="presOf" srcId="{EFDC2E86-9EE6-42F1-B72D-80B4BAD6C1DD}" destId="{5A50417C-4FE0-4156-A511-AA36C4D8D155}" srcOrd="0" destOrd="0" presId="urn:microsoft.com/office/officeart/2008/layout/VerticalCurvedList"/>
    <dgm:cxn modelId="{96DB9018-8977-4311-A082-3876BA33FA40}" type="presOf" srcId="{71D5466F-DCF1-4F67-A65C-0EA6F82B6719}" destId="{010A291D-701C-4D57-9C21-CAF5FF44E783}" srcOrd="0" destOrd="0" presId="urn:microsoft.com/office/officeart/2008/layout/VerticalCurvedList"/>
    <dgm:cxn modelId="{32573578-1F4D-4DFD-A9B0-2CB0F8F1BEA5}" srcId="{93365BAC-2232-45A9-9A0C-3AAA4BA6866A}" destId="{71D5466F-DCF1-4F67-A65C-0EA6F82B6719}" srcOrd="1" destOrd="0" parTransId="{DDBDB600-A428-4B8D-80DC-FA50869C09BF}" sibTransId="{D49DB142-039A-41C6-8AEC-8A3BB20B90F4}"/>
    <dgm:cxn modelId="{ECAF43B2-3387-453F-B3CF-E9188626DEC1}" type="presOf" srcId="{7F98A710-B7C8-435A-A467-9DF4E43A6037}" destId="{2707C9BF-D00D-4947-A74F-C69D79EFD7E3}" srcOrd="0" destOrd="0" presId="urn:microsoft.com/office/officeart/2008/layout/VerticalCurvedList"/>
    <dgm:cxn modelId="{4B5D20EA-192D-48B2-8361-BEE4698E0649}" type="presOf" srcId="{53416237-736E-4131-ACFA-97516AFE64C4}" destId="{45D15078-B6A4-4BD3-8F44-697D55B60133}" srcOrd="0" destOrd="0" presId="urn:microsoft.com/office/officeart/2008/layout/VerticalCurvedList"/>
    <dgm:cxn modelId="{13FC9CFC-FDA1-4AEF-81A0-FC1884DD8948}" type="presOf" srcId="{93365BAC-2232-45A9-9A0C-3AAA4BA6866A}" destId="{2F05A0C6-D0CF-4366-BECE-2DBA86112674}" srcOrd="0" destOrd="0" presId="urn:microsoft.com/office/officeart/2008/layout/VerticalCurvedList"/>
    <dgm:cxn modelId="{A4695774-1820-4A7C-AD9F-13C4BD01C228}" type="presParOf" srcId="{2F05A0C6-D0CF-4366-BECE-2DBA86112674}" destId="{95EFE880-18DA-464E-8661-4FC1ECDDD051}" srcOrd="0" destOrd="0" presId="urn:microsoft.com/office/officeart/2008/layout/VerticalCurvedList"/>
    <dgm:cxn modelId="{07DC0B03-D880-4FAC-8399-610D2582F40E}" type="presParOf" srcId="{95EFE880-18DA-464E-8661-4FC1ECDDD051}" destId="{A7697DFB-2E64-4C65-88C2-3ABE4DC4E2F6}" srcOrd="0" destOrd="0" presId="urn:microsoft.com/office/officeart/2008/layout/VerticalCurvedList"/>
    <dgm:cxn modelId="{92E5A77F-0622-4443-909F-BF196A1F357B}" type="presParOf" srcId="{A7697DFB-2E64-4C65-88C2-3ABE4DC4E2F6}" destId="{9D22F5D5-6544-4E7A-8F20-2155FD83138A}" srcOrd="0" destOrd="0" presId="urn:microsoft.com/office/officeart/2008/layout/VerticalCurvedList"/>
    <dgm:cxn modelId="{6838D5C4-0598-47CB-8EF7-27115B94B2AF}" type="presParOf" srcId="{A7697DFB-2E64-4C65-88C2-3ABE4DC4E2F6}" destId="{5A50417C-4FE0-4156-A511-AA36C4D8D155}" srcOrd="1" destOrd="0" presId="urn:microsoft.com/office/officeart/2008/layout/VerticalCurvedList"/>
    <dgm:cxn modelId="{C1A9C3F7-EC30-4EDC-98A8-CFCC0D225526}" type="presParOf" srcId="{A7697DFB-2E64-4C65-88C2-3ABE4DC4E2F6}" destId="{EB539B03-9510-4ABB-B10A-EF3DC2699301}" srcOrd="2" destOrd="0" presId="urn:microsoft.com/office/officeart/2008/layout/VerticalCurvedList"/>
    <dgm:cxn modelId="{7E89BC93-5B10-4119-A681-57DCC321E65D}" type="presParOf" srcId="{A7697DFB-2E64-4C65-88C2-3ABE4DC4E2F6}" destId="{987475F4-E9F2-4728-AC3B-4F14329C86EF}" srcOrd="3" destOrd="0" presId="urn:microsoft.com/office/officeart/2008/layout/VerticalCurvedList"/>
    <dgm:cxn modelId="{F38340DA-B855-4F07-B541-7E7302C9275A}" type="presParOf" srcId="{95EFE880-18DA-464E-8661-4FC1ECDDD051}" destId="{45D15078-B6A4-4BD3-8F44-697D55B60133}" srcOrd="1" destOrd="0" presId="urn:microsoft.com/office/officeart/2008/layout/VerticalCurvedList"/>
    <dgm:cxn modelId="{0D4FCC92-A2BE-4A9B-99FC-C857183C977A}" type="presParOf" srcId="{95EFE880-18DA-464E-8661-4FC1ECDDD051}" destId="{C628FF24-A5E3-403D-AA78-9F9CA66A39B6}" srcOrd="2" destOrd="0" presId="urn:microsoft.com/office/officeart/2008/layout/VerticalCurvedList"/>
    <dgm:cxn modelId="{1B46E3D6-307E-4FD3-B225-176AA4AEB054}" type="presParOf" srcId="{C628FF24-A5E3-403D-AA78-9F9CA66A39B6}" destId="{D5AA12DF-5492-4E6A-91A3-0CFD79C921C6}" srcOrd="0" destOrd="0" presId="urn:microsoft.com/office/officeart/2008/layout/VerticalCurvedList"/>
    <dgm:cxn modelId="{344CD00F-5008-4A0E-8616-E1A0CAF75B52}" type="presParOf" srcId="{95EFE880-18DA-464E-8661-4FC1ECDDD051}" destId="{010A291D-701C-4D57-9C21-CAF5FF44E783}" srcOrd="3" destOrd="0" presId="urn:microsoft.com/office/officeart/2008/layout/VerticalCurvedList"/>
    <dgm:cxn modelId="{C1A864B2-9793-4690-AA6F-AA5D2BC2A63A}" type="presParOf" srcId="{95EFE880-18DA-464E-8661-4FC1ECDDD051}" destId="{5777D035-EC02-4774-9757-B227F3418D22}" srcOrd="4" destOrd="0" presId="urn:microsoft.com/office/officeart/2008/layout/VerticalCurvedList"/>
    <dgm:cxn modelId="{91E83224-E3EA-43A2-B68F-151EAFC86483}" type="presParOf" srcId="{5777D035-EC02-4774-9757-B227F3418D22}" destId="{794893FA-021A-4535-A12D-6F3AB7C24BAA}" srcOrd="0" destOrd="0" presId="urn:microsoft.com/office/officeart/2008/layout/VerticalCurvedList"/>
    <dgm:cxn modelId="{4D380C9E-B807-4A7F-97EF-10576037CB58}" type="presParOf" srcId="{95EFE880-18DA-464E-8661-4FC1ECDDD051}" destId="{2707C9BF-D00D-4947-A74F-C69D79EFD7E3}" srcOrd="5" destOrd="0" presId="urn:microsoft.com/office/officeart/2008/layout/VerticalCurvedList"/>
    <dgm:cxn modelId="{C6B4DB0D-B710-4542-A507-01896155A5D5}" type="presParOf" srcId="{95EFE880-18DA-464E-8661-4FC1ECDDD051}" destId="{F00D923A-59CF-436A-B01C-BFAFD9393ADF}" srcOrd="6" destOrd="0" presId="urn:microsoft.com/office/officeart/2008/layout/VerticalCurvedList"/>
    <dgm:cxn modelId="{DB003A12-8A2D-4A50-8F4D-DB83E254BF06}" type="presParOf" srcId="{F00D923A-59CF-436A-B01C-BFAFD9393ADF}" destId="{46109DCF-01EE-4EA9-9DFD-B3EC786BC576}" srcOrd="0" destOrd="0" presId="urn:microsoft.com/office/officeart/2008/layout/VerticalCurvedLis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3365BAC-2232-45A9-9A0C-3AAA4BA6866A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3416237-736E-4131-ACFA-97516AFE64C4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IN" b="1" u="sng" dirty="0">
              <a:solidFill>
                <a:schemeClr val="tx1"/>
              </a:solidFill>
              <a:latin typeface="Abadi" panose="020B0604020104020204" pitchFamily="34" charset="0"/>
            </a:rPr>
            <a:t>Incentives:</a:t>
          </a:r>
        </a:p>
        <a:p>
          <a:pPr algn="l"/>
          <a:r>
            <a:rPr lang="en-US" b="0" i="0" dirty="0">
              <a:solidFill>
                <a:schemeClr val="tx1"/>
              </a:solidFill>
              <a:latin typeface="Abadi" panose="020B0604020104020204" pitchFamily="34" charset="0"/>
            </a:rPr>
            <a:t>Partner with AgriWings as a CSO and unlock a world of benefits, including a lucrative incentives. Incentive policy  communication will be shared on your registered mail ID regularly by AgriWings.</a:t>
          </a:r>
          <a:endParaRPr lang="en-IN" dirty="0">
            <a:solidFill>
              <a:schemeClr val="tx1"/>
            </a:solidFill>
            <a:latin typeface="Abadi" panose="020B0604020104020204" pitchFamily="34" charset="0"/>
          </a:endParaRPr>
        </a:p>
      </dgm:t>
    </dgm:pt>
    <dgm:pt modelId="{1CAFD64D-7C20-4986-9082-2F867A33CD82}" type="parTrans" cxnId="{3AF5D80D-3E93-4EEE-A818-1F49AF06E70F}">
      <dgm:prSet/>
      <dgm:spPr/>
      <dgm:t>
        <a:bodyPr/>
        <a:lstStyle/>
        <a:p>
          <a:endParaRPr lang="en-IN"/>
        </a:p>
      </dgm:t>
    </dgm:pt>
    <dgm:pt modelId="{EFDC2E86-9EE6-42F1-B72D-80B4BAD6C1DD}" type="sibTrans" cxnId="{3AF5D80D-3E93-4EEE-A818-1F49AF06E70F}">
      <dgm:prSet/>
      <dgm:spPr/>
      <dgm:t>
        <a:bodyPr/>
        <a:lstStyle/>
        <a:p>
          <a:endParaRPr lang="en-IN"/>
        </a:p>
      </dgm:t>
    </dgm:pt>
    <dgm:pt modelId="{71D5466F-DCF1-4F67-A65C-0EA6F82B6719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IN" b="1" u="sng" dirty="0">
              <a:solidFill>
                <a:schemeClr val="tx1"/>
              </a:solidFill>
              <a:latin typeface="Abadi" panose="020B0604020104020204" pitchFamily="34" charset="0"/>
            </a:rPr>
            <a:t>Discounts:</a:t>
          </a:r>
        </a:p>
        <a:p>
          <a:pPr algn="l"/>
          <a:r>
            <a:rPr lang="en-US" b="0" i="0" dirty="0">
              <a:solidFill>
                <a:schemeClr val="tx1"/>
              </a:solidFill>
              <a:latin typeface="Abadi" panose="020B0604020104020204" pitchFamily="34" charset="0"/>
            </a:rPr>
            <a:t>Join us as a CSO with AgriWings and enjoy exclusive discounts and monthly updates delivered straight to your inbox via registered mail.</a:t>
          </a:r>
          <a:endParaRPr lang="en-IN" dirty="0">
            <a:solidFill>
              <a:schemeClr val="tx1"/>
            </a:solidFill>
            <a:latin typeface="Abadi" panose="020B0604020104020204" pitchFamily="34" charset="0"/>
          </a:endParaRPr>
        </a:p>
      </dgm:t>
    </dgm:pt>
    <dgm:pt modelId="{DDBDB600-A428-4B8D-80DC-FA50869C09BF}" type="parTrans" cxnId="{32573578-1F4D-4DFD-A9B0-2CB0F8F1BEA5}">
      <dgm:prSet/>
      <dgm:spPr/>
      <dgm:t>
        <a:bodyPr/>
        <a:lstStyle/>
        <a:p>
          <a:endParaRPr lang="en-IN"/>
        </a:p>
      </dgm:t>
    </dgm:pt>
    <dgm:pt modelId="{D49DB142-039A-41C6-8AEC-8A3BB20B90F4}" type="sibTrans" cxnId="{32573578-1F4D-4DFD-A9B0-2CB0F8F1BEA5}">
      <dgm:prSet/>
      <dgm:spPr/>
      <dgm:t>
        <a:bodyPr/>
        <a:lstStyle/>
        <a:p>
          <a:endParaRPr lang="en-IN"/>
        </a:p>
      </dgm:t>
    </dgm:pt>
    <dgm:pt modelId="{7F98A710-B7C8-435A-A467-9DF4E43A6037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IN" b="1" u="sng" dirty="0">
              <a:solidFill>
                <a:schemeClr val="tx1"/>
              </a:solidFill>
              <a:latin typeface="Abadi" panose="020B0604020104020204" pitchFamily="34" charset="0"/>
            </a:rPr>
            <a:t>Pricing:</a:t>
          </a:r>
        </a:p>
        <a:p>
          <a:pPr algn="l"/>
          <a:r>
            <a:rPr lang="en-US" b="0" i="0" dirty="0">
              <a:solidFill>
                <a:schemeClr val="tx1"/>
              </a:solidFill>
              <a:latin typeface="Abadi" panose="020B0604020104020204" pitchFamily="34" charset="0"/>
            </a:rPr>
            <a:t>Experience the power of personalized crop-wise service pricing and stay informed with timely communications delivered to your mailbox/Portal Login through registered mail with AgriWings.</a:t>
          </a:r>
          <a:endParaRPr lang="en-IN" dirty="0">
            <a:solidFill>
              <a:schemeClr val="tx1"/>
            </a:solidFill>
            <a:latin typeface="Abadi" panose="020B0604020104020204" pitchFamily="34" charset="0"/>
          </a:endParaRPr>
        </a:p>
      </dgm:t>
    </dgm:pt>
    <dgm:pt modelId="{B7081C35-64B6-49E4-B348-C7BC98D47B9D}" type="parTrans" cxnId="{B373D20D-0F94-4590-BA0B-6F12BD39BB6C}">
      <dgm:prSet/>
      <dgm:spPr/>
      <dgm:t>
        <a:bodyPr/>
        <a:lstStyle/>
        <a:p>
          <a:endParaRPr lang="en-IN"/>
        </a:p>
      </dgm:t>
    </dgm:pt>
    <dgm:pt modelId="{8E4DF5E6-9D0A-4B22-A184-4DE7E8297602}" type="sibTrans" cxnId="{B373D20D-0F94-4590-BA0B-6F12BD39BB6C}">
      <dgm:prSet/>
      <dgm:spPr/>
      <dgm:t>
        <a:bodyPr/>
        <a:lstStyle/>
        <a:p>
          <a:endParaRPr lang="en-IN"/>
        </a:p>
      </dgm:t>
    </dgm:pt>
    <dgm:pt modelId="{BEB2F02B-71F5-481D-8EF2-5B5DF61C31D3}" type="pres">
      <dgm:prSet presAssocID="{93365BAC-2232-45A9-9A0C-3AAA4BA6866A}" presName="linearFlow" presStyleCnt="0">
        <dgm:presLayoutVars>
          <dgm:dir/>
          <dgm:resizeHandles val="exact"/>
        </dgm:presLayoutVars>
      </dgm:prSet>
      <dgm:spPr/>
    </dgm:pt>
    <dgm:pt modelId="{0190A122-B0A5-4350-B6B0-AAC479721D57}" type="pres">
      <dgm:prSet presAssocID="{53416237-736E-4131-ACFA-97516AFE64C4}" presName="composite" presStyleCnt="0"/>
      <dgm:spPr/>
    </dgm:pt>
    <dgm:pt modelId="{7DDB0F93-E66D-48FD-96AD-9170CDEBD763}" type="pres">
      <dgm:prSet presAssocID="{53416237-736E-4131-ACFA-97516AFE64C4}" presName="imgShp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 with solid fill"/>
        </a:ext>
      </dgm:extLst>
    </dgm:pt>
    <dgm:pt modelId="{5C5B66EF-2293-4D70-BD57-3C2F83391B16}" type="pres">
      <dgm:prSet presAssocID="{53416237-736E-4131-ACFA-97516AFE64C4}" presName="txShp" presStyleLbl="node1" presStyleIdx="0" presStyleCnt="3">
        <dgm:presLayoutVars>
          <dgm:bulletEnabled val="1"/>
        </dgm:presLayoutVars>
      </dgm:prSet>
      <dgm:spPr/>
    </dgm:pt>
    <dgm:pt modelId="{8F7C7E3A-AE44-4274-8A6B-2F17D2694DF3}" type="pres">
      <dgm:prSet presAssocID="{EFDC2E86-9EE6-42F1-B72D-80B4BAD6C1DD}" presName="spacing" presStyleCnt="0"/>
      <dgm:spPr/>
    </dgm:pt>
    <dgm:pt modelId="{B38B69FF-A1A7-431D-ADF4-1C515BEB1AC1}" type="pres">
      <dgm:prSet presAssocID="{71D5466F-DCF1-4F67-A65C-0EA6F82B6719}" presName="composite" presStyleCnt="0"/>
      <dgm:spPr/>
    </dgm:pt>
    <dgm:pt modelId="{7C79F144-48CD-4BFD-8F2E-F59D9D2FCBF3}" type="pres">
      <dgm:prSet presAssocID="{71D5466F-DCF1-4F67-A65C-0EA6F82B6719}" presName="imgShp" presStyleLbl="fgImgPlace1" presStyleIdx="1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 outline"/>
        </a:ext>
      </dgm:extLst>
    </dgm:pt>
    <dgm:pt modelId="{229DFC1B-DDEF-4677-94C5-FAD1F3393AAF}" type="pres">
      <dgm:prSet presAssocID="{71D5466F-DCF1-4F67-A65C-0EA6F82B6719}" presName="txShp" presStyleLbl="node1" presStyleIdx="1" presStyleCnt="3">
        <dgm:presLayoutVars>
          <dgm:bulletEnabled val="1"/>
        </dgm:presLayoutVars>
      </dgm:prSet>
      <dgm:spPr/>
    </dgm:pt>
    <dgm:pt modelId="{C93475B1-CE19-4AD5-A399-703A919DA8E3}" type="pres">
      <dgm:prSet presAssocID="{D49DB142-039A-41C6-8AEC-8A3BB20B90F4}" presName="spacing" presStyleCnt="0"/>
      <dgm:spPr/>
    </dgm:pt>
    <dgm:pt modelId="{96A19CC5-9022-4BC2-9DFD-7D5DE0B7BD9D}" type="pres">
      <dgm:prSet presAssocID="{7F98A710-B7C8-435A-A467-9DF4E43A6037}" presName="composite" presStyleCnt="0"/>
      <dgm:spPr/>
    </dgm:pt>
    <dgm:pt modelId="{6E4C817D-BD2D-4E0B-B5AC-BDEE6B59A111}" type="pres">
      <dgm:prSet presAssocID="{7F98A710-B7C8-435A-A467-9DF4E43A6037}" presName="imgShp" presStyleLbl="fgImgPlace1" presStyleIdx="2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 outline"/>
        </a:ext>
      </dgm:extLst>
    </dgm:pt>
    <dgm:pt modelId="{A21BCF83-858B-480A-9F97-E824F48A0D60}" type="pres">
      <dgm:prSet presAssocID="{7F98A710-B7C8-435A-A467-9DF4E43A6037}" presName="txShp" presStyleLbl="node1" presStyleIdx="2" presStyleCnt="3">
        <dgm:presLayoutVars>
          <dgm:bulletEnabled val="1"/>
        </dgm:presLayoutVars>
      </dgm:prSet>
      <dgm:spPr/>
    </dgm:pt>
  </dgm:ptLst>
  <dgm:cxnLst>
    <dgm:cxn modelId="{8B75DE05-B737-4C6E-ADBC-BEC2CD1B69C3}" type="presOf" srcId="{93365BAC-2232-45A9-9A0C-3AAA4BA6866A}" destId="{BEB2F02B-71F5-481D-8EF2-5B5DF61C31D3}" srcOrd="0" destOrd="0" presId="urn:microsoft.com/office/officeart/2005/8/layout/vList3"/>
    <dgm:cxn modelId="{B373D20D-0F94-4590-BA0B-6F12BD39BB6C}" srcId="{93365BAC-2232-45A9-9A0C-3AAA4BA6866A}" destId="{7F98A710-B7C8-435A-A467-9DF4E43A6037}" srcOrd="2" destOrd="0" parTransId="{B7081C35-64B6-49E4-B348-C7BC98D47B9D}" sibTransId="{8E4DF5E6-9D0A-4B22-A184-4DE7E8297602}"/>
    <dgm:cxn modelId="{3AF5D80D-3E93-4EEE-A818-1F49AF06E70F}" srcId="{93365BAC-2232-45A9-9A0C-3AAA4BA6866A}" destId="{53416237-736E-4131-ACFA-97516AFE64C4}" srcOrd="0" destOrd="0" parTransId="{1CAFD64D-7C20-4986-9082-2F867A33CD82}" sibTransId="{EFDC2E86-9EE6-42F1-B72D-80B4BAD6C1DD}"/>
    <dgm:cxn modelId="{035BBA33-F274-407E-A949-B53149A2B8B1}" type="presOf" srcId="{71D5466F-DCF1-4F67-A65C-0EA6F82B6719}" destId="{229DFC1B-DDEF-4677-94C5-FAD1F3393AAF}" srcOrd="0" destOrd="0" presId="urn:microsoft.com/office/officeart/2005/8/layout/vList3"/>
    <dgm:cxn modelId="{32573578-1F4D-4DFD-A9B0-2CB0F8F1BEA5}" srcId="{93365BAC-2232-45A9-9A0C-3AAA4BA6866A}" destId="{71D5466F-DCF1-4F67-A65C-0EA6F82B6719}" srcOrd="1" destOrd="0" parTransId="{DDBDB600-A428-4B8D-80DC-FA50869C09BF}" sibTransId="{D49DB142-039A-41C6-8AEC-8A3BB20B90F4}"/>
    <dgm:cxn modelId="{78D967B0-F628-4843-8278-4B92D25667A7}" type="presOf" srcId="{7F98A710-B7C8-435A-A467-9DF4E43A6037}" destId="{A21BCF83-858B-480A-9F97-E824F48A0D60}" srcOrd="0" destOrd="0" presId="urn:microsoft.com/office/officeart/2005/8/layout/vList3"/>
    <dgm:cxn modelId="{9C4AB6B3-B1F5-4894-8B48-292AC5C94D42}" type="presOf" srcId="{53416237-736E-4131-ACFA-97516AFE64C4}" destId="{5C5B66EF-2293-4D70-BD57-3C2F83391B16}" srcOrd="0" destOrd="0" presId="urn:microsoft.com/office/officeart/2005/8/layout/vList3"/>
    <dgm:cxn modelId="{84EBB18C-E411-43EC-98AD-67DD971CC437}" type="presParOf" srcId="{BEB2F02B-71F5-481D-8EF2-5B5DF61C31D3}" destId="{0190A122-B0A5-4350-B6B0-AAC479721D57}" srcOrd="0" destOrd="0" presId="urn:microsoft.com/office/officeart/2005/8/layout/vList3"/>
    <dgm:cxn modelId="{F16E1B87-EE68-423F-8E79-095DFAFECDEE}" type="presParOf" srcId="{0190A122-B0A5-4350-B6B0-AAC479721D57}" destId="{7DDB0F93-E66D-48FD-96AD-9170CDEBD763}" srcOrd="0" destOrd="0" presId="urn:microsoft.com/office/officeart/2005/8/layout/vList3"/>
    <dgm:cxn modelId="{54A95AAD-E037-4A25-9D82-BF1D1E7BC387}" type="presParOf" srcId="{0190A122-B0A5-4350-B6B0-AAC479721D57}" destId="{5C5B66EF-2293-4D70-BD57-3C2F83391B16}" srcOrd="1" destOrd="0" presId="urn:microsoft.com/office/officeart/2005/8/layout/vList3"/>
    <dgm:cxn modelId="{AB95225B-1EB6-469A-87B4-CAAE84C0AD6B}" type="presParOf" srcId="{BEB2F02B-71F5-481D-8EF2-5B5DF61C31D3}" destId="{8F7C7E3A-AE44-4274-8A6B-2F17D2694DF3}" srcOrd="1" destOrd="0" presId="urn:microsoft.com/office/officeart/2005/8/layout/vList3"/>
    <dgm:cxn modelId="{9621F844-2ACE-4798-9B2E-590928D3F5B3}" type="presParOf" srcId="{BEB2F02B-71F5-481D-8EF2-5B5DF61C31D3}" destId="{B38B69FF-A1A7-431D-ADF4-1C515BEB1AC1}" srcOrd="2" destOrd="0" presId="urn:microsoft.com/office/officeart/2005/8/layout/vList3"/>
    <dgm:cxn modelId="{F215FA3C-85FF-4EE4-A3DB-4FED7E13B10C}" type="presParOf" srcId="{B38B69FF-A1A7-431D-ADF4-1C515BEB1AC1}" destId="{7C79F144-48CD-4BFD-8F2E-F59D9D2FCBF3}" srcOrd="0" destOrd="0" presId="urn:microsoft.com/office/officeart/2005/8/layout/vList3"/>
    <dgm:cxn modelId="{C6BD14B4-6AF2-448A-B8B7-C06E95B3C051}" type="presParOf" srcId="{B38B69FF-A1A7-431D-ADF4-1C515BEB1AC1}" destId="{229DFC1B-DDEF-4677-94C5-FAD1F3393AAF}" srcOrd="1" destOrd="0" presId="urn:microsoft.com/office/officeart/2005/8/layout/vList3"/>
    <dgm:cxn modelId="{F156F5A9-7AEB-4A9D-85DE-6BBFE110762E}" type="presParOf" srcId="{BEB2F02B-71F5-481D-8EF2-5B5DF61C31D3}" destId="{C93475B1-CE19-4AD5-A399-703A919DA8E3}" srcOrd="3" destOrd="0" presId="urn:microsoft.com/office/officeart/2005/8/layout/vList3"/>
    <dgm:cxn modelId="{5AD4A6AD-6E17-4032-A3F7-C508CAA8BD1C}" type="presParOf" srcId="{BEB2F02B-71F5-481D-8EF2-5B5DF61C31D3}" destId="{96A19CC5-9022-4BC2-9DFD-7D5DE0B7BD9D}" srcOrd="4" destOrd="0" presId="urn:microsoft.com/office/officeart/2005/8/layout/vList3"/>
    <dgm:cxn modelId="{B102AA08-1DAA-4FDF-990F-A033EDB81EFD}" type="presParOf" srcId="{96A19CC5-9022-4BC2-9DFD-7D5DE0B7BD9D}" destId="{6E4C817D-BD2D-4E0B-B5AC-BDEE6B59A111}" srcOrd="0" destOrd="0" presId="urn:microsoft.com/office/officeart/2005/8/layout/vList3"/>
    <dgm:cxn modelId="{D0598274-30D9-471A-823D-D1773AE5A923}" type="presParOf" srcId="{96A19CC5-9022-4BC2-9DFD-7D5DE0B7BD9D}" destId="{A21BCF83-858B-480A-9F97-E824F48A0D6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3365BAC-2232-45A9-9A0C-3AAA4BA6866A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53416237-736E-4131-ACFA-97516AFE64C4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IN" dirty="0">
              <a:solidFill>
                <a:schemeClr val="tx1"/>
              </a:solidFill>
              <a:latin typeface="Abadi" panose="020B0604020104020204" pitchFamily="34" charset="0"/>
            </a:rPr>
            <a:t>CSO must ensure that chemical readily available with the farmer at the time of AgriWings Drone spray to avail maximum incentive benefits.</a:t>
          </a:r>
        </a:p>
      </dgm:t>
    </dgm:pt>
    <dgm:pt modelId="{1CAFD64D-7C20-4986-9082-2F867A33CD82}" type="parTrans" cxnId="{3AF5D80D-3E93-4EEE-A818-1F49AF06E70F}">
      <dgm:prSet/>
      <dgm:spPr/>
      <dgm:t>
        <a:bodyPr/>
        <a:lstStyle/>
        <a:p>
          <a:endParaRPr lang="en-IN"/>
        </a:p>
      </dgm:t>
    </dgm:pt>
    <dgm:pt modelId="{EFDC2E86-9EE6-42F1-B72D-80B4BAD6C1DD}" type="sibTrans" cxnId="{3AF5D80D-3E93-4EEE-A818-1F49AF06E70F}">
      <dgm:prSet/>
      <dgm:spPr/>
      <dgm:t>
        <a:bodyPr/>
        <a:lstStyle/>
        <a:p>
          <a:endParaRPr lang="en-IN"/>
        </a:p>
      </dgm:t>
    </dgm:pt>
    <dgm:pt modelId="{71D5466F-DCF1-4F67-A65C-0EA6F82B6719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IN" dirty="0">
              <a:solidFill>
                <a:schemeClr val="tx1"/>
              </a:solidFill>
              <a:latin typeface="Abadi" panose="020B0604020104020204" pitchFamily="34" charset="0"/>
            </a:rPr>
            <a:t>We will not be able to spray near high tension wire, so CSO must confirm from the farmer to avoid disputes at the time of AgriWings Spray</a:t>
          </a:r>
        </a:p>
      </dgm:t>
    </dgm:pt>
    <dgm:pt modelId="{DDBDB600-A428-4B8D-80DC-FA50869C09BF}" type="parTrans" cxnId="{32573578-1F4D-4DFD-A9B0-2CB0F8F1BEA5}">
      <dgm:prSet/>
      <dgm:spPr/>
      <dgm:t>
        <a:bodyPr/>
        <a:lstStyle/>
        <a:p>
          <a:endParaRPr lang="en-IN"/>
        </a:p>
      </dgm:t>
    </dgm:pt>
    <dgm:pt modelId="{D49DB142-039A-41C6-8AEC-8A3BB20B90F4}" type="sibTrans" cxnId="{32573578-1F4D-4DFD-A9B0-2CB0F8F1BEA5}">
      <dgm:prSet/>
      <dgm:spPr/>
      <dgm:t>
        <a:bodyPr/>
        <a:lstStyle/>
        <a:p>
          <a:endParaRPr lang="en-IN"/>
        </a:p>
      </dgm:t>
    </dgm:pt>
    <dgm:pt modelId="{7F98A710-B7C8-435A-A467-9DF4E43A6037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/>
          <a:r>
            <a:rPr lang="en-IN" dirty="0">
              <a:solidFill>
                <a:schemeClr val="tx1"/>
              </a:solidFill>
              <a:latin typeface="Abadi" panose="020B0604020104020204" pitchFamily="34" charset="0"/>
            </a:rPr>
            <a:t>To avoid disputes famer must sign NOC.</a:t>
          </a:r>
        </a:p>
      </dgm:t>
    </dgm:pt>
    <dgm:pt modelId="{B7081C35-64B6-49E4-B348-C7BC98D47B9D}" type="parTrans" cxnId="{B373D20D-0F94-4590-BA0B-6F12BD39BB6C}">
      <dgm:prSet/>
      <dgm:spPr/>
      <dgm:t>
        <a:bodyPr/>
        <a:lstStyle/>
        <a:p>
          <a:endParaRPr lang="en-IN"/>
        </a:p>
      </dgm:t>
    </dgm:pt>
    <dgm:pt modelId="{8E4DF5E6-9D0A-4B22-A184-4DE7E8297602}" type="sibTrans" cxnId="{B373D20D-0F94-4590-BA0B-6F12BD39BB6C}">
      <dgm:prSet/>
      <dgm:spPr/>
      <dgm:t>
        <a:bodyPr/>
        <a:lstStyle/>
        <a:p>
          <a:endParaRPr lang="en-IN"/>
        </a:p>
      </dgm:t>
    </dgm:pt>
    <dgm:pt modelId="{68B57EC7-3519-4651-8981-CB444E772AD3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>
            <a:buFont typeface="Wingdings" panose="05000000000000000000" pitchFamily="2" charset="2"/>
            <a:buChar char=""/>
          </a:pPr>
          <a:r>
            <a:rPr lang="en-IN">
              <a:solidFill>
                <a:schemeClr val="tx1"/>
              </a:solidFill>
              <a:latin typeface="Abadi" panose="020B0604020104020204" pitchFamily="34" charset="0"/>
            </a:rPr>
            <a:t>No Credit facility is available for AgriWings Drone Spray services, only Cash and Advance payments.</a:t>
          </a:r>
          <a:endParaRPr lang="en-IN" dirty="0">
            <a:solidFill>
              <a:schemeClr val="tx1"/>
            </a:solidFill>
            <a:latin typeface="Abadi" panose="020B0604020104020204" pitchFamily="34" charset="0"/>
          </a:endParaRPr>
        </a:p>
      </dgm:t>
    </dgm:pt>
    <dgm:pt modelId="{7F8EB233-11D0-4A6F-8974-A18FA82242F1}" type="parTrans" cxnId="{CFDA41D3-286C-4346-B6DF-DD4AA5AEB3DF}">
      <dgm:prSet/>
      <dgm:spPr/>
      <dgm:t>
        <a:bodyPr/>
        <a:lstStyle/>
        <a:p>
          <a:endParaRPr lang="en-IN"/>
        </a:p>
      </dgm:t>
    </dgm:pt>
    <dgm:pt modelId="{6A5D059F-55C2-4A09-B540-BE01CC4ED5AD}" type="sibTrans" cxnId="{CFDA41D3-286C-4346-B6DF-DD4AA5AEB3DF}">
      <dgm:prSet/>
      <dgm:spPr/>
      <dgm:t>
        <a:bodyPr/>
        <a:lstStyle/>
        <a:p>
          <a:endParaRPr lang="en-IN"/>
        </a:p>
      </dgm:t>
    </dgm:pt>
    <dgm:pt modelId="{CA66D031-780D-4991-88E7-72D3495FEAEF}">
      <dgm:prSet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algn="l">
            <a:buFont typeface="Wingdings" panose="05000000000000000000" pitchFamily="2" charset="2"/>
            <a:buChar char=""/>
          </a:pPr>
          <a:r>
            <a:rPr lang="en-IN" dirty="0">
              <a:solidFill>
                <a:schemeClr val="tx1"/>
              </a:solidFill>
              <a:latin typeface="Abadi" panose="020B0604020104020204" pitchFamily="34" charset="0"/>
            </a:rPr>
            <a:t>We will be considering land measurement which will be given by satellite. The amount to be paid will be calculated based on satellite measurement. </a:t>
          </a:r>
        </a:p>
      </dgm:t>
    </dgm:pt>
    <dgm:pt modelId="{D2B8D076-E178-4DB6-83F5-924CD91105AB}" type="parTrans" cxnId="{3C4F21B5-2CA3-444E-A117-C78FE567E316}">
      <dgm:prSet/>
      <dgm:spPr/>
      <dgm:t>
        <a:bodyPr/>
        <a:lstStyle/>
        <a:p>
          <a:endParaRPr lang="en-IN"/>
        </a:p>
      </dgm:t>
    </dgm:pt>
    <dgm:pt modelId="{06B626DA-9A14-4096-BAA7-0584F1B51E4A}" type="sibTrans" cxnId="{3C4F21B5-2CA3-444E-A117-C78FE567E316}">
      <dgm:prSet/>
      <dgm:spPr/>
      <dgm:t>
        <a:bodyPr/>
        <a:lstStyle/>
        <a:p>
          <a:endParaRPr lang="en-IN"/>
        </a:p>
      </dgm:t>
    </dgm:pt>
    <dgm:pt modelId="{BEB2F02B-71F5-481D-8EF2-5B5DF61C31D3}" type="pres">
      <dgm:prSet presAssocID="{93365BAC-2232-45A9-9A0C-3AAA4BA6866A}" presName="linearFlow" presStyleCnt="0">
        <dgm:presLayoutVars>
          <dgm:dir/>
          <dgm:resizeHandles val="exact"/>
        </dgm:presLayoutVars>
      </dgm:prSet>
      <dgm:spPr/>
    </dgm:pt>
    <dgm:pt modelId="{0190A122-B0A5-4350-B6B0-AAC479721D57}" type="pres">
      <dgm:prSet presAssocID="{53416237-736E-4131-ACFA-97516AFE64C4}" presName="composite" presStyleCnt="0"/>
      <dgm:spPr/>
    </dgm:pt>
    <dgm:pt modelId="{7DDB0F93-E66D-48FD-96AD-9170CDEBD763}" type="pres">
      <dgm:prSet presAssocID="{53416237-736E-4131-ACFA-97516AFE64C4}" presName="imgShp" presStyleLbl="fgImgPlace1" presStyleIdx="0" presStyleCnt="5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 with solid fill"/>
        </a:ext>
      </dgm:extLst>
    </dgm:pt>
    <dgm:pt modelId="{5C5B66EF-2293-4D70-BD57-3C2F83391B16}" type="pres">
      <dgm:prSet presAssocID="{53416237-736E-4131-ACFA-97516AFE64C4}" presName="txShp" presStyleLbl="node1" presStyleIdx="0" presStyleCnt="5" custLinFactNeighborY="4167">
        <dgm:presLayoutVars>
          <dgm:bulletEnabled val="1"/>
        </dgm:presLayoutVars>
      </dgm:prSet>
      <dgm:spPr/>
    </dgm:pt>
    <dgm:pt modelId="{8F7C7E3A-AE44-4274-8A6B-2F17D2694DF3}" type="pres">
      <dgm:prSet presAssocID="{EFDC2E86-9EE6-42F1-B72D-80B4BAD6C1DD}" presName="spacing" presStyleCnt="0"/>
      <dgm:spPr/>
    </dgm:pt>
    <dgm:pt modelId="{B38B69FF-A1A7-431D-ADF4-1C515BEB1AC1}" type="pres">
      <dgm:prSet presAssocID="{71D5466F-DCF1-4F67-A65C-0EA6F82B6719}" presName="composite" presStyleCnt="0"/>
      <dgm:spPr/>
    </dgm:pt>
    <dgm:pt modelId="{7C79F144-48CD-4BFD-8F2E-F59D9D2FCBF3}" type="pres">
      <dgm:prSet presAssocID="{71D5466F-DCF1-4F67-A65C-0EA6F82B6719}" presName="imgShp" presStyleLbl="fgImgPlace1" presStyleIdx="1" presStyleCnt="5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 outline"/>
        </a:ext>
      </dgm:extLst>
    </dgm:pt>
    <dgm:pt modelId="{229DFC1B-DDEF-4677-94C5-FAD1F3393AAF}" type="pres">
      <dgm:prSet presAssocID="{71D5466F-DCF1-4F67-A65C-0EA6F82B6719}" presName="txShp" presStyleLbl="node1" presStyleIdx="1" presStyleCnt="5" custLinFactNeighborY="4167">
        <dgm:presLayoutVars>
          <dgm:bulletEnabled val="1"/>
        </dgm:presLayoutVars>
      </dgm:prSet>
      <dgm:spPr/>
    </dgm:pt>
    <dgm:pt modelId="{C93475B1-CE19-4AD5-A399-703A919DA8E3}" type="pres">
      <dgm:prSet presAssocID="{D49DB142-039A-41C6-8AEC-8A3BB20B90F4}" presName="spacing" presStyleCnt="0"/>
      <dgm:spPr/>
    </dgm:pt>
    <dgm:pt modelId="{96A19CC5-9022-4BC2-9DFD-7D5DE0B7BD9D}" type="pres">
      <dgm:prSet presAssocID="{7F98A710-B7C8-435A-A467-9DF4E43A6037}" presName="composite" presStyleCnt="0"/>
      <dgm:spPr/>
    </dgm:pt>
    <dgm:pt modelId="{6E4C817D-BD2D-4E0B-B5AC-BDEE6B59A111}" type="pres">
      <dgm:prSet presAssocID="{7F98A710-B7C8-435A-A467-9DF4E43A6037}" presName="imgShp" presStyleLbl="fgImgPlace1" presStyleIdx="2" presStyleCnt="5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 outline"/>
        </a:ext>
      </dgm:extLst>
    </dgm:pt>
    <dgm:pt modelId="{A21BCF83-858B-480A-9F97-E824F48A0D60}" type="pres">
      <dgm:prSet presAssocID="{7F98A710-B7C8-435A-A467-9DF4E43A6037}" presName="txShp" presStyleLbl="node1" presStyleIdx="2" presStyleCnt="5" custLinFactNeighborY="4167">
        <dgm:presLayoutVars>
          <dgm:bulletEnabled val="1"/>
        </dgm:presLayoutVars>
      </dgm:prSet>
      <dgm:spPr/>
    </dgm:pt>
    <dgm:pt modelId="{A55F8292-F47F-4BFD-AA9F-49F29654F81B}" type="pres">
      <dgm:prSet presAssocID="{8E4DF5E6-9D0A-4B22-A184-4DE7E8297602}" presName="spacing" presStyleCnt="0"/>
      <dgm:spPr/>
    </dgm:pt>
    <dgm:pt modelId="{556AFE04-B949-4C9C-A33C-22DE94974ADD}" type="pres">
      <dgm:prSet presAssocID="{68B57EC7-3519-4651-8981-CB444E772AD3}" presName="composite" presStyleCnt="0"/>
      <dgm:spPr/>
    </dgm:pt>
    <dgm:pt modelId="{311E32C4-4531-434A-A7AB-7C16C73DDD82}" type="pres">
      <dgm:prSet presAssocID="{68B57EC7-3519-4651-8981-CB444E772AD3}" presName="imgShp" presStyleLbl="fgImgPlace1" presStyleIdx="3" presStyleCnt="5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DB2A20F7-BC1F-4948-836A-E86950661F9D}" type="pres">
      <dgm:prSet presAssocID="{68B57EC7-3519-4651-8981-CB444E772AD3}" presName="txShp" presStyleLbl="node1" presStyleIdx="3" presStyleCnt="5" custLinFactNeighborY="4167">
        <dgm:presLayoutVars>
          <dgm:bulletEnabled val="1"/>
        </dgm:presLayoutVars>
      </dgm:prSet>
      <dgm:spPr/>
    </dgm:pt>
    <dgm:pt modelId="{5BD15F41-095E-4C2D-B6DA-45C432ADBC6C}" type="pres">
      <dgm:prSet presAssocID="{6A5D059F-55C2-4A09-B540-BE01CC4ED5AD}" presName="spacing" presStyleCnt="0"/>
      <dgm:spPr/>
    </dgm:pt>
    <dgm:pt modelId="{02B1A3E9-9116-41F6-A7D1-4864629D2715}" type="pres">
      <dgm:prSet presAssocID="{CA66D031-780D-4991-88E7-72D3495FEAEF}" presName="composite" presStyleCnt="0"/>
      <dgm:spPr/>
    </dgm:pt>
    <dgm:pt modelId="{76A1719A-0D71-4964-B6F2-60BDD1C104CB}" type="pres">
      <dgm:prSet presAssocID="{CA66D031-780D-4991-88E7-72D3495FEAEF}" presName="imgShp" presStyleLbl="fgImgPlace1" presStyleIdx="4" presStyleCnt="5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02441E4A-46EF-41DE-B056-27061B086F0C}" type="pres">
      <dgm:prSet presAssocID="{CA66D031-780D-4991-88E7-72D3495FEAEF}" presName="txShp" presStyleLbl="node1" presStyleIdx="4" presStyleCnt="5">
        <dgm:presLayoutVars>
          <dgm:bulletEnabled val="1"/>
        </dgm:presLayoutVars>
      </dgm:prSet>
      <dgm:spPr/>
    </dgm:pt>
  </dgm:ptLst>
  <dgm:cxnLst>
    <dgm:cxn modelId="{8B75DE05-B737-4C6E-ADBC-BEC2CD1B69C3}" type="presOf" srcId="{93365BAC-2232-45A9-9A0C-3AAA4BA6866A}" destId="{BEB2F02B-71F5-481D-8EF2-5B5DF61C31D3}" srcOrd="0" destOrd="0" presId="urn:microsoft.com/office/officeart/2005/8/layout/vList3"/>
    <dgm:cxn modelId="{F550550B-B17E-48EF-8C45-C7628423990A}" type="presOf" srcId="{68B57EC7-3519-4651-8981-CB444E772AD3}" destId="{DB2A20F7-BC1F-4948-836A-E86950661F9D}" srcOrd="0" destOrd="0" presId="urn:microsoft.com/office/officeart/2005/8/layout/vList3"/>
    <dgm:cxn modelId="{B373D20D-0F94-4590-BA0B-6F12BD39BB6C}" srcId="{93365BAC-2232-45A9-9A0C-3AAA4BA6866A}" destId="{7F98A710-B7C8-435A-A467-9DF4E43A6037}" srcOrd="2" destOrd="0" parTransId="{B7081C35-64B6-49E4-B348-C7BC98D47B9D}" sibTransId="{8E4DF5E6-9D0A-4B22-A184-4DE7E8297602}"/>
    <dgm:cxn modelId="{3AF5D80D-3E93-4EEE-A818-1F49AF06E70F}" srcId="{93365BAC-2232-45A9-9A0C-3AAA4BA6866A}" destId="{53416237-736E-4131-ACFA-97516AFE64C4}" srcOrd="0" destOrd="0" parTransId="{1CAFD64D-7C20-4986-9082-2F867A33CD82}" sibTransId="{EFDC2E86-9EE6-42F1-B72D-80B4BAD6C1DD}"/>
    <dgm:cxn modelId="{035BBA33-F274-407E-A949-B53149A2B8B1}" type="presOf" srcId="{71D5466F-DCF1-4F67-A65C-0EA6F82B6719}" destId="{229DFC1B-DDEF-4677-94C5-FAD1F3393AAF}" srcOrd="0" destOrd="0" presId="urn:microsoft.com/office/officeart/2005/8/layout/vList3"/>
    <dgm:cxn modelId="{32573578-1F4D-4DFD-A9B0-2CB0F8F1BEA5}" srcId="{93365BAC-2232-45A9-9A0C-3AAA4BA6866A}" destId="{71D5466F-DCF1-4F67-A65C-0EA6F82B6719}" srcOrd="1" destOrd="0" parTransId="{DDBDB600-A428-4B8D-80DC-FA50869C09BF}" sibTransId="{D49DB142-039A-41C6-8AEC-8A3BB20B90F4}"/>
    <dgm:cxn modelId="{78D967B0-F628-4843-8278-4B92D25667A7}" type="presOf" srcId="{7F98A710-B7C8-435A-A467-9DF4E43A6037}" destId="{A21BCF83-858B-480A-9F97-E824F48A0D60}" srcOrd="0" destOrd="0" presId="urn:microsoft.com/office/officeart/2005/8/layout/vList3"/>
    <dgm:cxn modelId="{9C4AB6B3-B1F5-4894-8B48-292AC5C94D42}" type="presOf" srcId="{53416237-736E-4131-ACFA-97516AFE64C4}" destId="{5C5B66EF-2293-4D70-BD57-3C2F83391B16}" srcOrd="0" destOrd="0" presId="urn:microsoft.com/office/officeart/2005/8/layout/vList3"/>
    <dgm:cxn modelId="{3C4F21B5-2CA3-444E-A117-C78FE567E316}" srcId="{93365BAC-2232-45A9-9A0C-3AAA4BA6866A}" destId="{CA66D031-780D-4991-88E7-72D3495FEAEF}" srcOrd="4" destOrd="0" parTransId="{D2B8D076-E178-4DB6-83F5-924CD91105AB}" sibTransId="{06B626DA-9A14-4096-BAA7-0584F1B51E4A}"/>
    <dgm:cxn modelId="{CFDA41D3-286C-4346-B6DF-DD4AA5AEB3DF}" srcId="{93365BAC-2232-45A9-9A0C-3AAA4BA6866A}" destId="{68B57EC7-3519-4651-8981-CB444E772AD3}" srcOrd="3" destOrd="0" parTransId="{7F8EB233-11D0-4A6F-8974-A18FA82242F1}" sibTransId="{6A5D059F-55C2-4A09-B540-BE01CC4ED5AD}"/>
    <dgm:cxn modelId="{031A9BE0-18D3-42A1-A4E7-4C27F8DCAC4A}" type="presOf" srcId="{CA66D031-780D-4991-88E7-72D3495FEAEF}" destId="{02441E4A-46EF-41DE-B056-27061B086F0C}" srcOrd="0" destOrd="0" presId="urn:microsoft.com/office/officeart/2005/8/layout/vList3"/>
    <dgm:cxn modelId="{84EBB18C-E411-43EC-98AD-67DD971CC437}" type="presParOf" srcId="{BEB2F02B-71F5-481D-8EF2-5B5DF61C31D3}" destId="{0190A122-B0A5-4350-B6B0-AAC479721D57}" srcOrd="0" destOrd="0" presId="urn:microsoft.com/office/officeart/2005/8/layout/vList3"/>
    <dgm:cxn modelId="{F16E1B87-EE68-423F-8E79-095DFAFECDEE}" type="presParOf" srcId="{0190A122-B0A5-4350-B6B0-AAC479721D57}" destId="{7DDB0F93-E66D-48FD-96AD-9170CDEBD763}" srcOrd="0" destOrd="0" presId="urn:microsoft.com/office/officeart/2005/8/layout/vList3"/>
    <dgm:cxn modelId="{54A95AAD-E037-4A25-9D82-BF1D1E7BC387}" type="presParOf" srcId="{0190A122-B0A5-4350-B6B0-AAC479721D57}" destId="{5C5B66EF-2293-4D70-BD57-3C2F83391B16}" srcOrd="1" destOrd="0" presId="urn:microsoft.com/office/officeart/2005/8/layout/vList3"/>
    <dgm:cxn modelId="{AB95225B-1EB6-469A-87B4-CAAE84C0AD6B}" type="presParOf" srcId="{BEB2F02B-71F5-481D-8EF2-5B5DF61C31D3}" destId="{8F7C7E3A-AE44-4274-8A6B-2F17D2694DF3}" srcOrd="1" destOrd="0" presId="urn:microsoft.com/office/officeart/2005/8/layout/vList3"/>
    <dgm:cxn modelId="{9621F844-2ACE-4798-9B2E-590928D3F5B3}" type="presParOf" srcId="{BEB2F02B-71F5-481D-8EF2-5B5DF61C31D3}" destId="{B38B69FF-A1A7-431D-ADF4-1C515BEB1AC1}" srcOrd="2" destOrd="0" presId="urn:microsoft.com/office/officeart/2005/8/layout/vList3"/>
    <dgm:cxn modelId="{F215FA3C-85FF-4EE4-A3DB-4FED7E13B10C}" type="presParOf" srcId="{B38B69FF-A1A7-431D-ADF4-1C515BEB1AC1}" destId="{7C79F144-48CD-4BFD-8F2E-F59D9D2FCBF3}" srcOrd="0" destOrd="0" presId="urn:microsoft.com/office/officeart/2005/8/layout/vList3"/>
    <dgm:cxn modelId="{C6BD14B4-6AF2-448A-B8B7-C06E95B3C051}" type="presParOf" srcId="{B38B69FF-A1A7-431D-ADF4-1C515BEB1AC1}" destId="{229DFC1B-DDEF-4677-94C5-FAD1F3393AAF}" srcOrd="1" destOrd="0" presId="urn:microsoft.com/office/officeart/2005/8/layout/vList3"/>
    <dgm:cxn modelId="{F156F5A9-7AEB-4A9D-85DE-6BBFE110762E}" type="presParOf" srcId="{BEB2F02B-71F5-481D-8EF2-5B5DF61C31D3}" destId="{C93475B1-CE19-4AD5-A399-703A919DA8E3}" srcOrd="3" destOrd="0" presId="urn:microsoft.com/office/officeart/2005/8/layout/vList3"/>
    <dgm:cxn modelId="{5AD4A6AD-6E17-4032-A3F7-C508CAA8BD1C}" type="presParOf" srcId="{BEB2F02B-71F5-481D-8EF2-5B5DF61C31D3}" destId="{96A19CC5-9022-4BC2-9DFD-7D5DE0B7BD9D}" srcOrd="4" destOrd="0" presId="urn:microsoft.com/office/officeart/2005/8/layout/vList3"/>
    <dgm:cxn modelId="{B102AA08-1DAA-4FDF-990F-A033EDB81EFD}" type="presParOf" srcId="{96A19CC5-9022-4BC2-9DFD-7D5DE0B7BD9D}" destId="{6E4C817D-BD2D-4E0B-B5AC-BDEE6B59A111}" srcOrd="0" destOrd="0" presId="urn:microsoft.com/office/officeart/2005/8/layout/vList3"/>
    <dgm:cxn modelId="{D0598274-30D9-471A-823D-D1773AE5A923}" type="presParOf" srcId="{96A19CC5-9022-4BC2-9DFD-7D5DE0B7BD9D}" destId="{A21BCF83-858B-480A-9F97-E824F48A0D60}" srcOrd="1" destOrd="0" presId="urn:microsoft.com/office/officeart/2005/8/layout/vList3"/>
    <dgm:cxn modelId="{EB8E4823-06CD-48C1-B6ED-6DCCE5CF8EF4}" type="presParOf" srcId="{BEB2F02B-71F5-481D-8EF2-5B5DF61C31D3}" destId="{A55F8292-F47F-4BFD-AA9F-49F29654F81B}" srcOrd="5" destOrd="0" presId="urn:microsoft.com/office/officeart/2005/8/layout/vList3"/>
    <dgm:cxn modelId="{B177B730-6EB8-419B-B43B-37C49AF07447}" type="presParOf" srcId="{BEB2F02B-71F5-481D-8EF2-5B5DF61C31D3}" destId="{556AFE04-B949-4C9C-A33C-22DE94974ADD}" srcOrd="6" destOrd="0" presId="urn:microsoft.com/office/officeart/2005/8/layout/vList3"/>
    <dgm:cxn modelId="{2B8ACC8D-1BC6-44D2-9657-DF4610E7BCED}" type="presParOf" srcId="{556AFE04-B949-4C9C-A33C-22DE94974ADD}" destId="{311E32C4-4531-434A-A7AB-7C16C73DDD82}" srcOrd="0" destOrd="0" presId="urn:microsoft.com/office/officeart/2005/8/layout/vList3"/>
    <dgm:cxn modelId="{9CB43FBA-E077-443C-8EE4-38465FE8124D}" type="presParOf" srcId="{556AFE04-B949-4C9C-A33C-22DE94974ADD}" destId="{DB2A20F7-BC1F-4948-836A-E86950661F9D}" srcOrd="1" destOrd="0" presId="urn:microsoft.com/office/officeart/2005/8/layout/vList3"/>
    <dgm:cxn modelId="{2E4D153D-D626-4109-9DA9-21CCA9180090}" type="presParOf" srcId="{BEB2F02B-71F5-481D-8EF2-5B5DF61C31D3}" destId="{5BD15F41-095E-4C2D-B6DA-45C432ADBC6C}" srcOrd="7" destOrd="0" presId="urn:microsoft.com/office/officeart/2005/8/layout/vList3"/>
    <dgm:cxn modelId="{C20E69A8-6FDF-49CA-9BC9-A15D81C410D8}" type="presParOf" srcId="{BEB2F02B-71F5-481D-8EF2-5B5DF61C31D3}" destId="{02B1A3E9-9116-41F6-A7D1-4864629D2715}" srcOrd="8" destOrd="0" presId="urn:microsoft.com/office/officeart/2005/8/layout/vList3"/>
    <dgm:cxn modelId="{E123A021-F8F9-485B-9074-E155C3776FBB}" type="presParOf" srcId="{02B1A3E9-9116-41F6-A7D1-4864629D2715}" destId="{76A1719A-0D71-4964-B6F2-60BDD1C104CB}" srcOrd="0" destOrd="0" presId="urn:microsoft.com/office/officeart/2005/8/layout/vList3"/>
    <dgm:cxn modelId="{76F131A9-9E21-4EB9-ADE8-EFDAB791F629}" type="presParOf" srcId="{02B1A3E9-9116-41F6-A7D1-4864629D2715}" destId="{02441E4A-46EF-41DE-B056-27061B086F0C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3EFD828-F27C-4A5A-A383-7558F48EEE58}" type="doc">
      <dgm:prSet loTypeId="urn:microsoft.com/office/officeart/2009/layout/ReverseList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4A819A85-1833-40E5-BD7D-F84725FF2177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 anchor="ctr"/>
        <a:lstStyle/>
        <a:p>
          <a:r>
            <a:rPr lang="en-US" sz="2000" dirty="0">
              <a:latin typeface="Abadi" panose="020B0604020104020204" pitchFamily="34" charset="0"/>
            </a:rPr>
            <a:t>OTP Verified </a:t>
          </a:r>
          <a:endParaRPr lang="en-IN" sz="2000" dirty="0">
            <a:latin typeface="Abadi" panose="020B0604020104020204" pitchFamily="34" charset="0"/>
          </a:endParaRPr>
        </a:p>
      </dgm:t>
    </dgm:pt>
    <dgm:pt modelId="{EF52A588-1955-411D-8611-99D84A96F950}" type="parTrans" cxnId="{7D0BD2FF-2C06-431B-A42F-E8F6907AE941}">
      <dgm:prSet/>
      <dgm:spPr/>
      <dgm:t>
        <a:bodyPr/>
        <a:lstStyle/>
        <a:p>
          <a:endParaRPr lang="en-IN"/>
        </a:p>
      </dgm:t>
    </dgm:pt>
    <dgm:pt modelId="{7E54AF55-DC64-43D3-BFC2-B9FB6E33106D}" type="sibTrans" cxnId="{7D0BD2FF-2C06-431B-A42F-E8F6907AE941}">
      <dgm:prSet/>
      <dgm:spPr/>
      <dgm:t>
        <a:bodyPr/>
        <a:lstStyle/>
        <a:p>
          <a:endParaRPr lang="en-IN"/>
        </a:p>
      </dgm:t>
    </dgm:pt>
    <dgm:pt modelId="{EED01EC5-16A5-4CC2-9C75-7AD473025A11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 anchor="ctr"/>
        <a:lstStyle/>
        <a:p>
          <a:r>
            <a:rPr lang="en-US" sz="2000" dirty="0">
              <a:latin typeface="Abadi" panose="020B0604020104020204" pitchFamily="34" charset="0"/>
            </a:rPr>
            <a:t>Your AgriWings credentials are shared on your registered mail</a:t>
          </a:r>
          <a:endParaRPr lang="en-IN" sz="5800" dirty="0">
            <a:latin typeface="Abadi" panose="020B0604020104020204" pitchFamily="34" charset="0"/>
          </a:endParaRPr>
        </a:p>
      </dgm:t>
    </dgm:pt>
    <dgm:pt modelId="{1CEB74E4-23E8-4484-BC70-2E15005C39D2}" type="parTrans" cxnId="{FD6E9FA9-9C14-42F3-9711-8D57EA40A00F}">
      <dgm:prSet/>
      <dgm:spPr/>
      <dgm:t>
        <a:bodyPr/>
        <a:lstStyle/>
        <a:p>
          <a:endParaRPr lang="en-IN"/>
        </a:p>
      </dgm:t>
    </dgm:pt>
    <dgm:pt modelId="{AD361F44-42A9-4A04-B5FE-AE667DC7D337}" type="sibTrans" cxnId="{FD6E9FA9-9C14-42F3-9711-8D57EA40A00F}">
      <dgm:prSet/>
      <dgm:spPr/>
      <dgm:t>
        <a:bodyPr/>
        <a:lstStyle/>
        <a:p>
          <a:endParaRPr lang="en-IN"/>
        </a:p>
      </dgm:t>
    </dgm:pt>
    <dgm:pt modelId="{5AC5DE72-0D40-4EB5-9191-79ABCD913C57}" type="pres">
      <dgm:prSet presAssocID="{D3EFD828-F27C-4A5A-A383-7558F48EEE58}" presName="Name0" presStyleCnt="0">
        <dgm:presLayoutVars>
          <dgm:chMax val="2"/>
          <dgm:chPref val="2"/>
          <dgm:animLvl val="lvl"/>
        </dgm:presLayoutVars>
      </dgm:prSet>
      <dgm:spPr/>
    </dgm:pt>
    <dgm:pt modelId="{33C0980F-8DEE-4B73-9002-8D31DF812DBC}" type="pres">
      <dgm:prSet presAssocID="{D3EFD828-F27C-4A5A-A383-7558F48EEE58}" presName="LeftText" presStyleLbl="revTx" presStyleIdx="0" presStyleCnt="0">
        <dgm:presLayoutVars>
          <dgm:bulletEnabled val="1"/>
        </dgm:presLayoutVars>
      </dgm:prSet>
      <dgm:spPr/>
    </dgm:pt>
    <dgm:pt modelId="{F0D0FC68-E5ED-47A1-8B03-7EF324E81A3D}" type="pres">
      <dgm:prSet presAssocID="{D3EFD828-F27C-4A5A-A383-7558F48EEE58}" presName="LeftNode" presStyleLbl="bgImgPlace1" presStyleIdx="0" presStyleCnt="2">
        <dgm:presLayoutVars>
          <dgm:chMax val="2"/>
          <dgm:chPref val="2"/>
        </dgm:presLayoutVars>
      </dgm:prSet>
      <dgm:spPr/>
    </dgm:pt>
    <dgm:pt modelId="{9102F68A-467A-452D-B239-5749E1ED0447}" type="pres">
      <dgm:prSet presAssocID="{D3EFD828-F27C-4A5A-A383-7558F48EEE58}" presName="RightText" presStyleLbl="revTx" presStyleIdx="0" presStyleCnt="0">
        <dgm:presLayoutVars>
          <dgm:bulletEnabled val="1"/>
        </dgm:presLayoutVars>
      </dgm:prSet>
      <dgm:spPr/>
    </dgm:pt>
    <dgm:pt modelId="{31841EC5-A261-4CC2-B949-C4FE7677C466}" type="pres">
      <dgm:prSet presAssocID="{D3EFD828-F27C-4A5A-A383-7558F48EEE58}" presName="RightNode" presStyleLbl="bgImgPlace1" presStyleIdx="1" presStyleCnt="2">
        <dgm:presLayoutVars>
          <dgm:chMax val="0"/>
          <dgm:chPref val="0"/>
        </dgm:presLayoutVars>
      </dgm:prSet>
      <dgm:spPr/>
    </dgm:pt>
    <dgm:pt modelId="{3C241537-DED1-46BA-A125-9BFD983D9F2B}" type="pres">
      <dgm:prSet presAssocID="{D3EFD828-F27C-4A5A-A383-7558F48EEE58}" presName="TopArrow" presStyleLbl="node1" presStyleIdx="0" presStyleCnt="2"/>
      <dgm:spPr>
        <a:solidFill>
          <a:schemeClr val="accent6">
            <a:lumMod val="40000"/>
            <a:lumOff val="60000"/>
          </a:schemeClr>
        </a:solidFill>
      </dgm:spPr>
    </dgm:pt>
    <dgm:pt modelId="{D4EDBDE8-E527-425B-96BE-EA933E91FCE3}" type="pres">
      <dgm:prSet presAssocID="{D3EFD828-F27C-4A5A-A383-7558F48EEE58}" presName="BottomArrow" presStyleLbl="node1" presStyleIdx="1" presStyleCnt="2" custAng="10800000" custFlipVert="1" custScaleX="85398" custScaleY="87660" custLinFactNeighborX="-6578" custLinFactNeighborY="-5887"/>
      <dgm:spPr>
        <a:solidFill>
          <a:schemeClr val="accent6">
            <a:lumMod val="40000"/>
            <a:lumOff val="60000"/>
          </a:schemeClr>
        </a:solidFill>
      </dgm:spPr>
    </dgm:pt>
  </dgm:ptLst>
  <dgm:cxnLst>
    <dgm:cxn modelId="{DF014503-632F-4849-9F1B-8DF0E4295E4F}" type="presOf" srcId="{EED01EC5-16A5-4CC2-9C75-7AD473025A11}" destId="{9102F68A-467A-452D-B239-5749E1ED0447}" srcOrd="0" destOrd="0" presId="urn:microsoft.com/office/officeart/2009/layout/ReverseList"/>
    <dgm:cxn modelId="{49EC4740-4597-47C0-8D9C-FD879B032BC9}" type="presOf" srcId="{EED01EC5-16A5-4CC2-9C75-7AD473025A11}" destId="{31841EC5-A261-4CC2-B949-C4FE7677C466}" srcOrd="1" destOrd="0" presId="urn:microsoft.com/office/officeart/2009/layout/ReverseList"/>
    <dgm:cxn modelId="{0A108C87-A087-45F3-AAC6-C9503A413D5E}" type="presOf" srcId="{4A819A85-1833-40E5-BD7D-F84725FF2177}" destId="{F0D0FC68-E5ED-47A1-8B03-7EF324E81A3D}" srcOrd="1" destOrd="0" presId="urn:microsoft.com/office/officeart/2009/layout/ReverseList"/>
    <dgm:cxn modelId="{31BEF59B-3734-4E8D-9BB4-A85CA0B52D0A}" type="presOf" srcId="{D3EFD828-F27C-4A5A-A383-7558F48EEE58}" destId="{5AC5DE72-0D40-4EB5-9191-79ABCD913C57}" srcOrd="0" destOrd="0" presId="urn:microsoft.com/office/officeart/2009/layout/ReverseList"/>
    <dgm:cxn modelId="{FD6E9FA9-9C14-42F3-9711-8D57EA40A00F}" srcId="{D3EFD828-F27C-4A5A-A383-7558F48EEE58}" destId="{EED01EC5-16A5-4CC2-9C75-7AD473025A11}" srcOrd="1" destOrd="0" parTransId="{1CEB74E4-23E8-4484-BC70-2E15005C39D2}" sibTransId="{AD361F44-42A9-4A04-B5FE-AE667DC7D337}"/>
    <dgm:cxn modelId="{948988CA-6CD2-457D-8896-77AC0F68C177}" type="presOf" srcId="{4A819A85-1833-40E5-BD7D-F84725FF2177}" destId="{33C0980F-8DEE-4B73-9002-8D31DF812DBC}" srcOrd="0" destOrd="0" presId="urn:microsoft.com/office/officeart/2009/layout/ReverseList"/>
    <dgm:cxn modelId="{7D0BD2FF-2C06-431B-A42F-E8F6907AE941}" srcId="{D3EFD828-F27C-4A5A-A383-7558F48EEE58}" destId="{4A819A85-1833-40E5-BD7D-F84725FF2177}" srcOrd="0" destOrd="0" parTransId="{EF52A588-1955-411D-8611-99D84A96F950}" sibTransId="{7E54AF55-DC64-43D3-BFC2-B9FB6E33106D}"/>
    <dgm:cxn modelId="{2C3C1FAB-9896-4D45-99B2-6A32788DD669}" type="presParOf" srcId="{5AC5DE72-0D40-4EB5-9191-79ABCD913C57}" destId="{33C0980F-8DEE-4B73-9002-8D31DF812DBC}" srcOrd="0" destOrd="0" presId="urn:microsoft.com/office/officeart/2009/layout/ReverseList"/>
    <dgm:cxn modelId="{DDC09461-3BAC-40A7-8571-CAB3C13ED9F9}" type="presParOf" srcId="{5AC5DE72-0D40-4EB5-9191-79ABCD913C57}" destId="{F0D0FC68-E5ED-47A1-8B03-7EF324E81A3D}" srcOrd="1" destOrd="0" presId="urn:microsoft.com/office/officeart/2009/layout/ReverseList"/>
    <dgm:cxn modelId="{5B70EDBC-451C-4400-A5CE-1CF6CF2F83C2}" type="presParOf" srcId="{5AC5DE72-0D40-4EB5-9191-79ABCD913C57}" destId="{9102F68A-467A-452D-B239-5749E1ED0447}" srcOrd="2" destOrd="0" presId="urn:microsoft.com/office/officeart/2009/layout/ReverseList"/>
    <dgm:cxn modelId="{DE9DA083-5D77-4046-AA5F-4E7C1016B0C1}" type="presParOf" srcId="{5AC5DE72-0D40-4EB5-9191-79ABCD913C57}" destId="{31841EC5-A261-4CC2-B949-C4FE7677C466}" srcOrd="3" destOrd="0" presId="urn:microsoft.com/office/officeart/2009/layout/ReverseList"/>
    <dgm:cxn modelId="{916E310E-0967-4480-8968-7F5593FD303E}" type="presParOf" srcId="{5AC5DE72-0D40-4EB5-9191-79ABCD913C57}" destId="{3C241537-DED1-46BA-A125-9BFD983D9F2B}" srcOrd="4" destOrd="0" presId="urn:microsoft.com/office/officeart/2009/layout/ReverseList"/>
    <dgm:cxn modelId="{33E9DE0B-D8F3-414E-812F-D4E26A232B55}" type="presParOf" srcId="{5AC5DE72-0D40-4EB5-9191-79ABCD913C57}" destId="{D4EDBDE8-E527-425B-96BE-EA933E91FCE3}" srcOrd="5" destOrd="0" presId="urn:microsoft.com/office/officeart/2009/layout/Revers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B66EF-2293-4D70-BD57-3C2F83391B16}">
      <dsp:nvSpPr>
        <dsp:cNvPr id="0" name=""/>
        <dsp:cNvSpPr/>
      </dsp:nvSpPr>
      <dsp:spPr>
        <a:xfrm rot="10800000">
          <a:off x="1490065" y="2807"/>
          <a:ext cx="8957869" cy="1640811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874" tIns="76200" rIns="14224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i="0" u="sng" kern="1200" dirty="0">
              <a:solidFill>
                <a:schemeClr val="tx1"/>
              </a:solidFill>
              <a:latin typeface="Abadi" panose="020B0604020104020204" pitchFamily="34" charset="0"/>
            </a:rPr>
            <a:t>Benefits being booking partners</a:t>
          </a:r>
          <a:r>
            <a:rPr lang="en-IN" sz="2000" b="1" i="0" kern="1200" dirty="0">
              <a:solidFill>
                <a:schemeClr val="tx1"/>
              </a:solidFill>
              <a:latin typeface="Abadi" panose="020B0604020104020204" pitchFamily="34" charset="0"/>
            </a:rPr>
            <a:t>: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0" i="0" kern="1200" dirty="0">
              <a:solidFill>
                <a:schemeClr val="tx1"/>
              </a:solidFill>
              <a:latin typeface="Abadi" panose="020B0604020104020204" pitchFamily="34" charset="0"/>
            </a:rPr>
            <a:t>Increased Customer Base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0" i="0" kern="1200" dirty="0">
              <a:solidFill>
                <a:schemeClr val="tx1"/>
              </a:solidFill>
              <a:latin typeface="Abadi" panose="020B0604020104020204" pitchFamily="34" charset="0"/>
            </a:rPr>
            <a:t>Expanded Market Reach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0" i="0" kern="1200" dirty="0">
              <a:solidFill>
                <a:schemeClr val="tx1"/>
              </a:solidFill>
              <a:latin typeface="Abadi" panose="020B0604020104020204" pitchFamily="34" charset="0"/>
            </a:rPr>
            <a:t>Marketing and Promotion</a:t>
          </a:r>
          <a:endParaRPr lang="en-IN" sz="2000" kern="1200" dirty="0">
            <a:solidFill>
              <a:schemeClr val="tx1"/>
            </a:solidFill>
            <a:latin typeface="Abadi" panose="020B0604020104020204" pitchFamily="34" charset="0"/>
          </a:endParaRPr>
        </a:p>
      </dsp:txBody>
      <dsp:txXfrm rot="10800000">
        <a:off x="1900268" y="2807"/>
        <a:ext cx="8547666" cy="1640811"/>
      </dsp:txXfrm>
    </dsp:sp>
    <dsp:sp modelId="{7DDB0F93-E66D-48FD-96AD-9170CDEBD763}">
      <dsp:nvSpPr>
        <dsp:cNvPr id="0" name=""/>
        <dsp:cNvSpPr/>
      </dsp:nvSpPr>
      <dsp:spPr>
        <a:xfrm>
          <a:off x="1174243" y="412435"/>
          <a:ext cx="782075" cy="782075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9DFC1B-DDEF-4677-94C5-FAD1F3393AAF}">
      <dsp:nvSpPr>
        <dsp:cNvPr id="0" name=""/>
        <dsp:cNvSpPr/>
      </dsp:nvSpPr>
      <dsp:spPr>
        <a:xfrm rot="10800000">
          <a:off x="1490065" y="1877073"/>
          <a:ext cx="8957869" cy="1640811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874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u="sng" kern="1200" dirty="0">
              <a:solidFill>
                <a:schemeClr val="tx1"/>
              </a:solidFill>
              <a:latin typeface="Abadi" panose="020B0604020104020204" pitchFamily="34" charset="0"/>
            </a:rPr>
            <a:t>Token of gratitude: 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solidFill>
                <a:schemeClr val="tx1"/>
              </a:solidFill>
              <a:latin typeface="Abadi" panose="020B0604020104020204" pitchFamily="34" charset="0"/>
            </a:rPr>
            <a:t>AgriWings’s</a:t>
          </a:r>
          <a:r>
            <a:rPr lang="en-US" sz="1800" kern="1200" dirty="0">
              <a:solidFill>
                <a:schemeClr val="tx1"/>
              </a:solidFill>
              <a:latin typeface="Abadi" panose="020B0604020104020204" pitchFamily="34" charset="0"/>
            </a:rPr>
            <a:t> Welcome Kit includes Water bottle, Pad &amp; Pen, </a:t>
          </a:r>
          <a:r>
            <a:rPr lang="en-US" sz="1800" kern="1200" dirty="0" err="1">
              <a:solidFill>
                <a:schemeClr val="tx1"/>
              </a:solidFill>
              <a:latin typeface="Abadi" panose="020B0604020104020204" pitchFamily="34" charset="0"/>
            </a:rPr>
            <a:t>Tshirt</a:t>
          </a:r>
          <a:r>
            <a:rPr lang="en-US" sz="1800" kern="1200" dirty="0">
              <a:solidFill>
                <a:schemeClr val="tx1"/>
              </a:solidFill>
              <a:latin typeface="Abadi" panose="020B0604020104020204" pitchFamily="34" charset="0"/>
            </a:rPr>
            <a:t> and Sweets box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Abadi" panose="020B0604020104020204" pitchFamily="34" charset="0"/>
            </a:rPr>
            <a:t>CSO will be provided with copies of NOC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Abadi" panose="020B0604020104020204" pitchFamily="34" charset="0"/>
            </a:rPr>
            <a:t>Banner for Marketing must be placed in the shop of CSO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 dirty="0">
            <a:solidFill>
              <a:schemeClr val="tx1"/>
            </a:solidFill>
            <a:latin typeface="Abadi" panose="020B0604020104020204" pitchFamily="34" charset="0"/>
          </a:endParaRPr>
        </a:p>
      </dsp:txBody>
      <dsp:txXfrm rot="10800000">
        <a:off x="1900268" y="1877073"/>
        <a:ext cx="8547666" cy="1640811"/>
      </dsp:txXfrm>
    </dsp:sp>
    <dsp:sp modelId="{7C79F144-48CD-4BFD-8F2E-F59D9D2FCBF3}">
      <dsp:nvSpPr>
        <dsp:cNvPr id="0" name=""/>
        <dsp:cNvSpPr/>
      </dsp:nvSpPr>
      <dsp:spPr>
        <a:xfrm>
          <a:off x="1174243" y="2336058"/>
          <a:ext cx="782075" cy="782075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6C9C33-899B-4713-8BD5-4E162AC7171D}">
      <dsp:nvSpPr>
        <dsp:cNvPr id="0" name=""/>
        <dsp:cNvSpPr/>
      </dsp:nvSpPr>
      <dsp:spPr>
        <a:xfrm rot="10800000">
          <a:off x="1490065" y="3751340"/>
          <a:ext cx="8957869" cy="1640811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874" tIns="76200" rIns="14224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 dirty="0">
              <a:solidFill>
                <a:schemeClr val="tx1"/>
              </a:solidFill>
              <a:latin typeface="Abadi" panose="020B0604020104020204" pitchFamily="34" charset="0"/>
            </a:rPr>
            <a:t>Tech enabled: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Abadi" panose="020B0604020104020204" pitchFamily="34" charset="0"/>
            </a:rPr>
            <a:t>Manage Your own account with </a:t>
          </a:r>
          <a:r>
            <a:rPr lang="en-US" sz="2000" kern="1200" dirty="0" err="1">
              <a:solidFill>
                <a:schemeClr val="tx1"/>
              </a:solidFill>
              <a:latin typeface="Abadi" panose="020B0604020104020204" pitchFamily="34" charset="0"/>
            </a:rPr>
            <a:t>AgriWings</a:t>
          </a:r>
          <a:r>
            <a:rPr lang="en-US" sz="2000" kern="1200" dirty="0">
              <a:solidFill>
                <a:schemeClr val="tx1"/>
              </a:solidFill>
              <a:latin typeface="Abadi" panose="020B0604020104020204" pitchFamily="34" charset="0"/>
            </a:rPr>
            <a:t> software</a:t>
          </a:r>
          <a:endParaRPr lang="en-US" sz="2000" b="0" i="0" kern="1200" dirty="0">
            <a:solidFill>
              <a:schemeClr val="tx1"/>
            </a:solidFill>
            <a:latin typeface="Abadi" panose="020B0604020104020204" pitchFamily="34" charset="0"/>
          </a:endParaRP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solidFill>
                <a:schemeClr val="tx1"/>
              </a:solidFill>
              <a:latin typeface="Abadi" panose="020B0604020104020204" pitchFamily="34" charset="0"/>
            </a:rPr>
            <a:t>Training of Portal will be provided by </a:t>
          </a:r>
          <a:r>
            <a:rPr lang="en-US" sz="2000" b="0" i="0" kern="1200" dirty="0" err="1">
              <a:solidFill>
                <a:schemeClr val="tx1"/>
              </a:solidFill>
              <a:latin typeface="Abadi" panose="020B0604020104020204" pitchFamily="34" charset="0"/>
            </a:rPr>
            <a:t>AgriWing’s</a:t>
          </a:r>
          <a:r>
            <a:rPr lang="en-US" sz="2000" b="0" i="0" kern="1200" dirty="0">
              <a:solidFill>
                <a:schemeClr val="tx1"/>
              </a:solidFill>
              <a:latin typeface="Abadi" panose="020B0604020104020204" pitchFamily="34" charset="0"/>
            </a:rPr>
            <a:t> Team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solidFill>
                <a:schemeClr val="tx1"/>
              </a:solidFill>
              <a:latin typeface="Abadi" panose="020B0604020104020204" pitchFamily="34" charset="0"/>
            </a:rPr>
            <a:t>User Manual for software will be provided on your mail</a:t>
          </a:r>
          <a:endParaRPr lang="en-IN" sz="2000" kern="1200" dirty="0">
            <a:solidFill>
              <a:schemeClr val="tx1"/>
            </a:solidFill>
            <a:latin typeface="Abadi" panose="020B0604020104020204" pitchFamily="34" charset="0"/>
          </a:endParaRPr>
        </a:p>
      </dsp:txBody>
      <dsp:txXfrm rot="10800000">
        <a:off x="1900268" y="3751340"/>
        <a:ext cx="8547666" cy="1640811"/>
      </dsp:txXfrm>
    </dsp:sp>
    <dsp:sp modelId="{67E28C21-3FCF-49BA-BEBF-20535045BD38}">
      <dsp:nvSpPr>
        <dsp:cNvPr id="0" name=""/>
        <dsp:cNvSpPr/>
      </dsp:nvSpPr>
      <dsp:spPr>
        <a:xfrm>
          <a:off x="1174243" y="4210325"/>
          <a:ext cx="782075" cy="782075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50417C-4FE0-4156-A511-AA36C4D8D155}">
      <dsp:nvSpPr>
        <dsp:cNvPr id="0" name=""/>
        <dsp:cNvSpPr/>
      </dsp:nvSpPr>
      <dsp:spPr>
        <a:xfrm>
          <a:off x="-5123265" y="-784824"/>
          <a:ext cx="6101188" cy="6101188"/>
        </a:xfrm>
        <a:prstGeom prst="blockArc">
          <a:avLst>
            <a:gd name="adj1" fmla="val 18900000"/>
            <a:gd name="adj2" fmla="val 2700000"/>
            <a:gd name="adj3" fmla="val 354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D15078-B6A4-4BD3-8F44-697D55B60133}">
      <dsp:nvSpPr>
        <dsp:cNvPr id="0" name=""/>
        <dsp:cNvSpPr/>
      </dsp:nvSpPr>
      <dsp:spPr>
        <a:xfrm>
          <a:off x="628977" y="453153"/>
          <a:ext cx="10614046" cy="906307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9382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>
              <a:solidFill>
                <a:schemeClr val="tx1"/>
              </a:solidFill>
              <a:latin typeface="Abadi" panose="020B0604020104020204" pitchFamily="34" charset="0"/>
            </a:rPr>
            <a:t>CSO must full fill requirements of minimum 500 retail farmers </a:t>
          </a:r>
        </a:p>
      </dsp:txBody>
      <dsp:txXfrm>
        <a:off x="628977" y="453153"/>
        <a:ext cx="10614046" cy="906307"/>
      </dsp:txXfrm>
    </dsp:sp>
    <dsp:sp modelId="{D5AA12DF-5492-4E6A-91A3-0CFD79C921C6}">
      <dsp:nvSpPr>
        <dsp:cNvPr id="0" name=""/>
        <dsp:cNvSpPr/>
      </dsp:nvSpPr>
      <dsp:spPr>
        <a:xfrm>
          <a:off x="62535" y="339865"/>
          <a:ext cx="1132884" cy="1132884"/>
        </a:xfrm>
        <a:prstGeom prst="ellipse">
          <a:avLst/>
        </a:prstGeom>
        <a:blipFill rotWithShape="0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0A291D-701C-4D57-9C21-CAF5FF44E783}">
      <dsp:nvSpPr>
        <dsp:cNvPr id="0" name=""/>
        <dsp:cNvSpPr/>
      </dsp:nvSpPr>
      <dsp:spPr>
        <a:xfrm>
          <a:off x="958420" y="1812615"/>
          <a:ext cx="10284603" cy="906307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9382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 dirty="0">
              <a:solidFill>
                <a:schemeClr val="tx1"/>
              </a:solidFill>
              <a:latin typeface="Abadi" panose="020B0604020104020204" pitchFamily="34" charset="0"/>
            </a:rPr>
            <a:t>As a retailer, </a:t>
          </a:r>
          <a:r>
            <a:rPr lang="en-IN" sz="2900" kern="1200" dirty="0" err="1">
              <a:solidFill>
                <a:schemeClr val="tx1"/>
              </a:solidFill>
              <a:latin typeface="Abadi" panose="020B0604020104020204" pitchFamily="34" charset="0"/>
            </a:rPr>
            <a:t>Agro</a:t>
          </a:r>
          <a:r>
            <a:rPr lang="en-IN" sz="2900" kern="1200" dirty="0">
              <a:solidFill>
                <a:schemeClr val="tx1"/>
              </a:solidFill>
              <a:latin typeface="Abadi" panose="020B0604020104020204" pitchFamily="34" charset="0"/>
            </a:rPr>
            <a:t>-Input turnover of INR 2 Crores </a:t>
          </a:r>
        </a:p>
      </dsp:txBody>
      <dsp:txXfrm>
        <a:off x="958420" y="1812615"/>
        <a:ext cx="10284603" cy="906307"/>
      </dsp:txXfrm>
    </dsp:sp>
    <dsp:sp modelId="{794893FA-021A-4535-A12D-6F3AB7C24BAA}">
      <dsp:nvSpPr>
        <dsp:cNvPr id="0" name=""/>
        <dsp:cNvSpPr/>
      </dsp:nvSpPr>
      <dsp:spPr>
        <a:xfrm>
          <a:off x="391978" y="1699327"/>
          <a:ext cx="1132884" cy="1132884"/>
        </a:xfrm>
        <a:prstGeom prst="ellipse">
          <a:avLst/>
        </a:prstGeom>
        <a:blipFill rotWithShape="0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07C9BF-D00D-4947-A74F-C69D79EFD7E3}">
      <dsp:nvSpPr>
        <dsp:cNvPr id="0" name=""/>
        <dsp:cNvSpPr/>
      </dsp:nvSpPr>
      <dsp:spPr>
        <a:xfrm>
          <a:off x="628977" y="3172077"/>
          <a:ext cx="10614046" cy="906307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9382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 dirty="0">
              <a:solidFill>
                <a:schemeClr val="tx1"/>
              </a:solidFill>
              <a:latin typeface="Abadi" panose="020B0604020104020204" pitchFamily="34" charset="0"/>
            </a:rPr>
            <a:t>Excited about new agricultural technology</a:t>
          </a:r>
          <a:endParaRPr lang="en-IN" sz="2900" kern="1200" dirty="0">
            <a:solidFill>
              <a:schemeClr val="tx1"/>
            </a:solidFill>
            <a:latin typeface="Abadi" panose="020B0604020104020204" pitchFamily="34" charset="0"/>
          </a:endParaRPr>
        </a:p>
      </dsp:txBody>
      <dsp:txXfrm>
        <a:off x="628977" y="3172077"/>
        <a:ext cx="10614046" cy="906307"/>
      </dsp:txXfrm>
    </dsp:sp>
    <dsp:sp modelId="{46109DCF-01EE-4EA9-9DFD-B3EC786BC576}">
      <dsp:nvSpPr>
        <dsp:cNvPr id="0" name=""/>
        <dsp:cNvSpPr/>
      </dsp:nvSpPr>
      <dsp:spPr>
        <a:xfrm>
          <a:off x="62535" y="3058788"/>
          <a:ext cx="1132884" cy="1132884"/>
        </a:xfrm>
        <a:prstGeom prst="ellipse">
          <a:avLst/>
        </a:prstGeom>
        <a:blipFill rotWithShape="0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B66EF-2293-4D70-BD57-3C2F83391B16}">
      <dsp:nvSpPr>
        <dsp:cNvPr id="0" name=""/>
        <dsp:cNvSpPr/>
      </dsp:nvSpPr>
      <dsp:spPr>
        <a:xfrm rot="10800000">
          <a:off x="2372655" y="662"/>
          <a:ext cx="7945527" cy="1485352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54999" tIns="72390" rIns="135128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b="1" u="sng" kern="1200" dirty="0">
              <a:solidFill>
                <a:schemeClr val="tx1"/>
              </a:solidFill>
              <a:latin typeface="Abadi" panose="020B0604020104020204" pitchFamily="34" charset="0"/>
            </a:rPr>
            <a:t>Incentives:</a:t>
          </a:r>
        </a:p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>
              <a:solidFill>
                <a:schemeClr val="tx1"/>
              </a:solidFill>
              <a:latin typeface="Abadi" panose="020B0604020104020204" pitchFamily="34" charset="0"/>
            </a:rPr>
            <a:t>Partner with AgriWings as a CSO and unlock a world of benefits, including a lucrative incentives. Incentive policy  communication will be shared on your registered mail ID regularly by AgriWings.</a:t>
          </a:r>
          <a:endParaRPr lang="en-IN" sz="1900" kern="1200" dirty="0">
            <a:solidFill>
              <a:schemeClr val="tx1"/>
            </a:solidFill>
            <a:latin typeface="Abadi" panose="020B0604020104020204" pitchFamily="34" charset="0"/>
          </a:endParaRPr>
        </a:p>
      </dsp:txBody>
      <dsp:txXfrm rot="10800000">
        <a:off x="2743993" y="662"/>
        <a:ext cx="7574189" cy="1485352"/>
      </dsp:txXfrm>
    </dsp:sp>
    <dsp:sp modelId="{7DDB0F93-E66D-48FD-96AD-9170CDEBD763}">
      <dsp:nvSpPr>
        <dsp:cNvPr id="0" name=""/>
        <dsp:cNvSpPr/>
      </dsp:nvSpPr>
      <dsp:spPr>
        <a:xfrm>
          <a:off x="1629978" y="662"/>
          <a:ext cx="1485352" cy="1485352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9DFC1B-DDEF-4677-94C5-FAD1F3393AAF}">
      <dsp:nvSpPr>
        <dsp:cNvPr id="0" name=""/>
        <dsp:cNvSpPr/>
      </dsp:nvSpPr>
      <dsp:spPr>
        <a:xfrm rot="10800000">
          <a:off x="2372655" y="1929403"/>
          <a:ext cx="7945527" cy="1485352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54999" tIns="72390" rIns="135128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b="1" u="sng" kern="1200" dirty="0">
              <a:solidFill>
                <a:schemeClr val="tx1"/>
              </a:solidFill>
              <a:latin typeface="Abadi" panose="020B0604020104020204" pitchFamily="34" charset="0"/>
            </a:rPr>
            <a:t>Discounts:</a:t>
          </a:r>
        </a:p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>
              <a:solidFill>
                <a:schemeClr val="tx1"/>
              </a:solidFill>
              <a:latin typeface="Abadi" panose="020B0604020104020204" pitchFamily="34" charset="0"/>
            </a:rPr>
            <a:t>Join us as a CSO with AgriWings and enjoy exclusive discounts and monthly updates delivered straight to your inbox via registered mail.</a:t>
          </a:r>
          <a:endParaRPr lang="en-IN" sz="1900" kern="1200" dirty="0">
            <a:solidFill>
              <a:schemeClr val="tx1"/>
            </a:solidFill>
            <a:latin typeface="Abadi" panose="020B0604020104020204" pitchFamily="34" charset="0"/>
          </a:endParaRPr>
        </a:p>
      </dsp:txBody>
      <dsp:txXfrm rot="10800000">
        <a:off x="2743993" y="1929403"/>
        <a:ext cx="7574189" cy="1485352"/>
      </dsp:txXfrm>
    </dsp:sp>
    <dsp:sp modelId="{7C79F144-48CD-4BFD-8F2E-F59D9D2FCBF3}">
      <dsp:nvSpPr>
        <dsp:cNvPr id="0" name=""/>
        <dsp:cNvSpPr/>
      </dsp:nvSpPr>
      <dsp:spPr>
        <a:xfrm>
          <a:off x="1629978" y="1929403"/>
          <a:ext cx="1485352" cy="1485352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1BCF83-858B-480A-9F97-E824F48A0D60}">
      <dsp:nvSpPr>
        <dsp:cNvPr id="0" name=""/>
        <dsp:cNvSpPr/>
      </dsp:nvSpPr>
      <dsp:spPr>
        <a:xfrm rot="10800000">
          <a:off x="2372655" y="3858144"/>
          <a:ext cx="7945527" cy="1485352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54999" tIns="72390" rIns="135128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900" b="1" u="sng" kern="1200" dirty="0">
              <a:solidFill>
                <a:schemeClr val="tx1"/>
              </a:solidFill>
              <a:latin typeface="Abadi" panose="020B0604020104020204" pitchFamily="34" charset="0"/>
            </a:rPr>
            <a:t>Pricing:</a:t>
          </a:r>
        </a:p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>
              <a:solidFill>
                <a:schemeClr val="tx1"/>
              </a:solidFill>
              <a:latin typeface="Abadi" panose="020B0604020104020204" pitchFamily="34" charset="0"/>
            </a:rPr>
            <a:t>Experience the power of personalized crop-wise service pricing and stay informed with timely communications delivered to your mailbox/Portal Login through registered mail with AgriWings.</a:t>
          </a:r>
          <a:endParaRPr lang="en-IN" sz="1900" kern="1200" dirty="0">
            <a:solidFill>
              <a:schemeClr val="tx1"/>
            </a:solidFill>
            <a:latin typeface="Abadi" panose="020B0604020104020204" pitchFamily="34" charset="0"/>
          </a:endParaRPr>
        </a:p>
      </dsp:txBody>
      <dsp:txXfrm rot="10800000">
        <a:off x="2743993" y="3858144"/>
        <a:ext cx="7574189" cy="1485352"/>
      </dsp:txXfrm>
    </dsp:sp>
    <dsp:sp modelId="{6E4C817D-BD2D-4E0B-B5AC-BDEE6B59A111}">
      <dsp:nvSpPr>
        <dsp:cNvPr id="0" name=""/>
        <dsp:cNvSpPr/>
      </dsp:nvSpPr>
      <dsp:spPr>
        <a:xfrm>
          <a:off x="1629978" y="3858144"/>
          <a:ext cx="1485352" cy="1485352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B66EF-2293-4D70-BD57-3C2F83391B16}">
      <dsp:nvSpPr>
        <dsp:cNvPr id="0" name=""/>
        <dsp:cNvSpPr/>
      </dsp:nvSpPr>
      <dsp:spPr>
        <a:xfrm rot="10800000">
          <a:off x="2156503" y="37383"/>
          <a:ext cx="7709052" cy="858998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8794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  <a:latin typeface="Abadi" panose="020B0604020104020204" pitchFamily="34" charset="0"/>
            </a:rPr>
            <a:t>CSO must ensure that chemical readily available with the farmer at the time of AgriWings Drone spray to avail maximum incentive benefits.</a:t>
          </a:r>
        </a:p>
      </dsp:txBody>
      <dsp:txXfrm rot="10800000">
        <a:off x="2371252" y="37383"/>
        <a:ext cx="7494303" cy="858998"/>
      </dsp:txXfrm>
    </dsp:sp>
    <dsp:sp modelId="{7DDB0F93-E66D-48FD-96AD-9170CDEBD763}">
      <dsp:nvSpPr>
        <dsp:cNvPr id="0" name=""/>
        <dsp:cNvSpPr/>
      </dsp:nvSpPr>
      <dsp:spPr>
        <a:xfrm>
          <a:off x="1727004" y="1588"/>
          <a:ext cx="858998" cy="858998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9DFC1B-DDEF-4677-94C5-FAD1F3393AAF}">
      <dsp:nvSpPr>
        <dsp:cNvPr id="0" name=""/>
        <dsp:cNvSpPr/>
      </dsp:nvSpPr>
      <dsp:spPr>
        <a:xfrm rot="10800000">
          <a:off x="2156503" y="1152799"/>
          <a:ext cx="7709052" cy="858998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8794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  <a:latin typeface="Abadi" panose="020B0604020104020204" pitchFamily="34" charset="0"/>
            </a:rPr>
            <a:t>We will not be able to spray near high tension wire, so CSO must confirm from the farmer to avoid disputes at the time of AgriWings Spray</a:t>
          </a:r>
        </a:p>
      </dsp:txBody>
      <dsp:txXfrm rot="10800000">
        <a:off x="2371252" y="1152799"/>
        <a:ext cx="7494303" cy="858998"/>
      </dsp:txXfrm>
    </dsp:sp>
    <dsp:sp modelId="{7C79F144-48CD-4BFD-8F2E-F59D9D2FCBF3}">
      <dsp:nvSpPr>
        <dsp:cNvPr id="0" name=""/>
        <dsp:cNvSpPr/>
      </dsp:nvSpPr>
      <dsp:spPr>
        <a:xfrm>
          <a:off x="1727004" y="1117004"/>
          <a:ext cx="858998" cy="858998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1BCF83-858B-480A-9F97-E824F48A0D60}">
      <dsp:nvSpPr>
        <dsp:cNvPr id="0" name=""/>
        <dsp:cNvSpPr/>
      </dsp:nvSpPr>
      <dsp:spPr>
        <a:xfrm rot="10800000">
          <a:off x="2156503" y="2268215"/>
          <a:ext cx="7709052" cy="858998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8794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>
              <a:solidFill>
                <a:schemeClr val="tx1"/>
              </a:solidFill>
              <a:latin typeface="Abadi" panose="020B0604020104020204" pitchFamily="34" charset="0"/>
            </a:rPr>
            <a:t>To avoid disputes famer must sign NOC.</a:t>
          </a:r>
        </a:p>
      </dsp:txBody>
      <dsp:txXfrm rot="10800000">
        <a:off x="2371252" y="2268215"/>
        <a:ext cx="7494303" cy="858998"/>
      </dsp:txXfrm>
    </dsp:sp>
    <dsp:sp modelId="{6E4C817D-BD2D-4E0B-B5AC-BDEE6B59A111}">
      <dsp:nvSpPr>
        <dsp:cNvPr id="0" name=""/>
        <dsp:cNvSpPr/>
      </dsp:nvSpPr>
      <dsp:spPr>
        <a:xfrm>
          <a:off x="1727004" y="2232420"/>
          <a:ext cx="858998" cy="858998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2A20F7-BC1F-4948-836A-E86950661F9D}">
      <dsp:nvSpPr>
        <dsp:cNvPr id="0" name=""/>
        <dsp:cNvSpPr/>
      </dsp:nvSpPr>
      <dsp:spPr>
        <a:xfrm rot="10800000">
          <a:off x="2156503" y="3383631"/>
          <a:ext cx="7709052" cy="858998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8794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IN" sz="1800" kern="1200">
              <a:solidFill>
                <a:schemeClr val="tx1"/>
              </a:solidFill>
              <a:latin typeface="Abadi" panose="020B0604020104020204" pitchFamily="34" charset="0"/>
            </a:rPr>
            <a:t>No Credit facility is available for AgriWings Drone Spray services, only Cash and Advance payments.</a:t>
          </a:r>
          <a:endParaRPr lang="en-IN" sz="1800" kern="1200" dirty="0">
            <a:solidFill>
              <a:schemeClr val="tx1"/>
            </a:solidFill>
            <a:latin typeface="Abadi" panose="020B0604020104020204" pitchFamily="34" charset="0"/>
          </a:endParaRPr>
        </a:p>
      </dsp:txBody>
      <dsp:txXfrm rot="10800000">
        <a:off x="2371252" y="3383631"/>
        <a:ext cx="7494303" cy="858998"/>
      </dsp:txXfrm>
    </dsp:sp>
    <dsp:sp modelId="{311E32C4-4531-434A-A7AB-7C16C73DDD82}">
      <dsp:nvSpPr>
        <dsp:cNvPr id="0" name=""/>
        <dsp:cNvSpPr/>
      </dsp:nvSpPr>
      <dsp:spPr>
        <a:xfrm>
          <a:off x="1727004" y="3347836"/>
          <a:ext cx="858998" cy="858998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441E4A-46EF-41DE-B056-27061B086F0C}">
      <dsp:nvSpPr>
        <dsp:cNvPr id="0" name=""/>
        <dsp:cNvSpPr/>
      </dsp:nvSpPr>
      <dsp:spPr>
        <a:xfrm rot="10800000">
          <a:off x="2156503" y="4463252"/>
          <a:ext cx="7709052" cy="858998"/>
        </a:xfrm>
        <a:prstGeom prst="homePlate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8794" tIns="68580" rIns="128016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IN" sz="1800" kern="1200" dirty="0">
              <a:solidFill>
                <a:schemeClr val="tx1"/>
              </a:solidFill>
              <a:latin typeface="Abadi" panose="020B0604020104020204" pitchFamily="34" charset="0"/>
            </a:rPr>
            <a:t>We will be considering land measurement which will be given by satellite. The amount to be paid will be calculated based on satellite measurement. </a:t>
          </a:r>
        </a:p>
      </dsp:txBody>
      <dsp:txXfrm rot="10800000">
        <a:off x="2371252" y="4463252"/>
        <a:ext cx="7494303" cy="858998"/>
      </dsp:txXfrm>
    </dsp:sp>
    <dsp:sp modelId="{76A1719A-0D71-4964-B6F2-60BDD1C104CB}">
      <dsp:nvSpPr>
        <dsp:cNvPr id="0" name=""/>
        <dsp:cNvSpPr/>
      </dsp:nvSpPr>
      <dsp:spPr>
        <a:xfrm>
          <a:off x="1727004" y="4463252"/>
          <a:ext cx="858998" cy="858998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D0FC68-E5ED-47A1-8B03-7EF324E81A3D}">
      <dsp:nvSpPr>
        <dsp:cNvPr id="0" name=""/>
        <dsp:cNvSpPr/>
      </dsp:nvSpPr>
      <dsp:spPr>
        <a:xfrm rot="16200000">
          <a:off x="1169644" y="1713280"/>
          <a:ext cx="3482572" cy="2128220"/>
        </a:xfrm>
        <a:prstGeom prst="round2SameRect">
          <a:avLst>
            <a:gd name="adj1" fmla="val 16670"/>
            <a:gd name="adj2" fmla="val 0"/>
          </a:avLst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127000" rIns="114300" bIns="127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badi" panose="020B0604020104020204" pitchFamily="34" charset="0"/>
            </a:rPr>
            <a:t>OTP Verified </a:t>
          </a:r>
          <a:endParaRPr lang="en-IN" sz="2000" kern="1200" dirty="0">
            <a:latin typeface="Abadi" panose="020B0604020104020204" pitchFamily="34" charset="0"/>
          </a:endParaRPr>
        </a:p>
      </dsp:txBody>
      <dsp:txXfrm rot="5400000">
        <a:off x="1950730" y="1140014"/>
        <a:ext cx="2024310" cy="3274752"/>
      </dsp:txXfrm>
    </dsp:sp>
    <dsp:sp modelId="{31841EC5-A261-4CC2-B949-C4FE7677C466}">
      <dsp:nvSpPr>
        <dsp:cNvPr id="0" name=""/>
        <dsp:cNvSpPr/>
      </dsp:nvSpPr>
      <dsp:spPr>
        <a:xfrm rot="5400000">
          <a:off x="3394503" y="1713280"/>
          <a:ext cx="3482572" cy="2128220"/>
        </a:xfrm>
        <a:prstGeom prst="round2SameRect">
          <a:avLst>
            <a:gd name="adj1" fmla="val 16670"/>
            <a:gd name="adj2" fmla="val 0"/>
          </a:avLst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27000" rIns="76200" bIns="127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badi" panose="020B0604020104020204" pitchFamily="34" charset="0"/>
            </a:rPr>
            <a:t>Your AgriWings credentials are shared on your registered mail</a:t>
          </a:r>
          <a:endParaRPr lang="en-IN" sz="5800" kern="1200" dirty="0">
            <a:latin typeface="Abadi" panose="020B0604020104020204" pitchFamily="34" charset="0"/>
          </a:endParaRPr>
        </a:p>
      </dsp:txBody>
      <dsp:txXfrm rot="-5400000">
        <a:off x="4071679" y="1140014"/>
        <a:ext cx="2024310" cy="3274752"/>
      </dsp:txXfrm>
    </dsp:sp>
    <dsp:sp modelId="{3C241537-DED1-46BA-A125-9BFD983D9F2B}">
      <dsp:nvSpPr>
        <dsp:cNvPr id="0" name=""/>
        <dsp:cNvSpPr/>
      </dsp:nvSpPr>
      <dsp:spPr>
        <a:xfrm>
          <a:off x="2910712" y="68633"/>
          <a:ext cx="2224859" cy="2224751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EDBDE8-E527-425B-96BE-EA933E91FCE3}">
      <dsp:nvSpPr>
        <dsp:cNvPr id="0" name=""/>
        <dsp:cNvSpPr/>
      </dsp:nvSpPr>
      <dsp:spPr>
        <a:xfrm flipV="1">
          <a:off x="2926798" y="3267152"/>
          <a:ext cx="1899985" cy="1950216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layout/ReverseList">
  <dgm:title val=""/>
  <dgm:desc val=""/>
  <dgm:catLst>
    <dgm:cat type="relationship" pri="38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clrData>
  <dgm:layoutNode name="Name0">
    <dgm:varLst>
      <dgm:chMax val="2"/>
      <dgm:chPref val="2"/>
      <dgm:animLvl val="lvl"/>
    </dgm:varLst>
    <dgm:choose name="Name1">
      <dgm:if name="Name2" axis="ch" ptType="node" func="cnt" op="lte" val="1">
        <dgm:alg type="composite">
          <dgm:param type="ar" val="0.9993"/>
        </dgm:alg>
      </dgm:if>
      <dgm:else name="Name3">
        <dgm:alg type="composite">
          <dgm:param type="ar" val="0.8036"/>
        </dgm:alg>
      </dgm:else>
    </dgm:choose>
    <dgm:shape xmlns:r="http://schemas.openxmlformats.org/officeDocument/2006/relationships" r:blip="">
      <dgm:adjLst/>
    </dgm:shape>
    <dgm:choose name="Name4">
      <dgm:if name="Name5" axis="ch" ptType="node" func="cnt" op="lte" val="1">
        <dgm:constrLst>
          <dgm:constr type="primFontSz" for="des" ptType="node" op="equ" val="65"/>
          <dgm:constr type="l" for="ch" forName="LeftNode" refType="w" fact="0"/>
          <dgm:constr type="t" for="ch" forName="LeftNode" refType="h" fact="0.25"/>
          <dgm:constr type="w" for="ch" forName="LeftNode" refType="w" fact="0.5"/>
          <dgm:constr type="h" for="ch" forName="LeftNode" refType="h"/>
          <dgm:constr type="l" for="ch" forName="LeftText" refType="w" fact="0"/>
          <dgm:constr type="t" for="ch" forName="LeftText" refType="h" fact="0.25"/>
          <dgm:constr type="w" for="ch" forName="LeftText" refType="w" fact="0.5"/>
          <dgm:constr type="h" for="ch" forName="LeftText" refType="h"/>
        </dgm:constrLst>
      </dgm:if>
      <dgm:else name="Name6">
        <dgm:constrLst>
          <dgm:constr type="primFontSz" for="des" ptType="node" op="equ" val="65"/>
          <dgm:constr type="l" for="ch" forName="LeftNode" refType="w" fact="0"/>
          <dgm:constr type="t" for="ch" forName="LeftNode" refType="h" fact="0.1786"/>
          <dgm:constr type="w" for="ch" forName="LeftNode" refType="w" fact="0.4889"/>
          <dgm:constr type="h" for="ch" forName="LeftNode" refType="h" fact="0.6429"/>
          <dgm:constr type="l" for="ch" forName="LeftText" refType="w" fact="0"/>
          <dgm:constr type="t" for="ch" forName="LeftText" refType="h" fact="0.1786"/>
          <dgm:constr type="w" for="ch" forName="LeftText" refType="w" fact="0.4889"/>
          <dgm:constr type="h" for="ch" forName="LeftText" refType="h" fact="0.6429"/>
          <dgm:constr type="l" for="ch" forName="RightNode" refType="w" fact="0.5111"/>
          <dgm:constr type="t" for="ch" forName="RightNode" refType="h" fact="0.1786"/>
          <dgm:constr type="w" for="ch" forName="RightNode" refType="w" fact="0.4889"/>
          <dgm:constr type="h" for="ch" forName="RightNode" refType="h" fact="0.6429"/>
          <dgm:constr type="l" for="ch" forName="RightText" refType="w" fact="0.5111"/>
          <dgm:constr type="t" for="ch" forName="RightText" refType="h" fact="0.1786"/>
          <dgm:constr type="w" for="ch" forName="RightText" refType="w" fact="0.4889"/>
          <dgm:constr type="h" for="ch" forName="RightText" refType="h" fact="0.6429"/>
          <dgm:constr type="l" for="ch" forName="TopArrow" refType="w" fact="0.2444"/>
          <dgm:constr type="t" for="ch" forName="TopArrow" refType="h" fact="0"/>
          <dgm:constr type="w" for="ch" forName="TopArrow" refType="w" fact="0.5111"/>
          <dgm:constr type="h" for="ch" forName="TopArrow" refType="h" fact="0.4107"/>
          <dgm:constr type="l" for="ch" forName="BottomArrow" refType="w" fact="0.2444"/>
          <dgm:constr type="t" for="ch" forName="BottomArrow" refType="h" fact="0.5893"/>
          <dgm:constr type="w" for="ch" forName="BottomArrow" refType="w" fact="0.5111"/>
          <dgm:constr type="h" for="ch" forName="BottomArrow" refType="h" fact="0.4107"/>
        </dgm:constrLst>
      </dgm:else>
    </dgm:choose>
    <dgm:choose name="Name7">
      <dgm:if name="Name8" axis="ch" ptType="node" func="cnt" op="gte" val="1">
        <dgm:layoutNode name="LeftText" styleLbl="revTx" moveWith="LeftNode">
          <dgm:varLst>
            <dgm:bulletEnabled val="1"/>
          </dgm:varLst>
          <dgm:alg type="tx">
            <dgm:param type="txAnchorVert" val="t"/>
            <dgm:param type="parTxLTRAlign" val="l"/>
          </dgm:alg>
          <dgm:choose name="Name9">
            <dgm:if name="Name10" axis="ch" ptType="node" func="cnt" op="lte" val="1">
              <dgm:shape xmlns:r="http://schemas.openxmlformats.org/officeDocument/2006/relationships" type="round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5"/>
                <dgm:constr type="bMarg" refType="primFontSz" fact="0.5"/>
              </dgm:constrLst>
            </dgm:if>
            <dgm:else name="Name11">
              <dgm:shape xmlns:r="http://schemas.openxmlformats.org/officeDocument/2006/relationships" rot="27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45"/>
                <dgm:constr type="tMarg" refType="primFontSz" fact="0.5"/>
                <dgm:constr type="bMarg" refType="primFontSz" fact="0.5"/>
              </dgm:constrLst>
            </dgm:else>
          </dgm:choose>
          <dgm:ruleLst>
            <dgm:rule type="primFontSz" val="5" fact="NaN" max="NaN"/>
          </dgm:ruleLst>
        </dgm:layoutNode>
        <dgm:layoutNode name="LeftNode" styleLbl="bgImgPlace1">
          <dgm:varLst>
            <dgm:chMax val="2"/>
            <dgm:chPref val="2"/>
          </dgm:varLst>
          <dgm:alg type="sp"/>
          <dgm:choose name="Name12">
            <dgm:if name="Name13" axis="ch" ptType="node" func="cnt" op="lte" val="1">
              <dgm:shape xmlns:r="http://schemas.openxmlformats.org/officeDocument/2006/relationships" type="roundRect" r:blip="">
                <dgm:adjLst>
                  <dgm:adj idx="1" val="0.1667"/>
                  <dgm:adj idx="2" val="0"/>
                </dgm:adjLst>
              </dgm:shape>
            </dgm:if>
            <dgm:else name="Name14">
              <dgm:shape xmlns:r="http://schemas.openxmlformats.org/officeDocument/2006/relationships" rot="270" type="round2SameRect" r:blip="">
                <dgm:adjLst>
                  <dgm:adj idx="1" val="0.1667"/>
                  <dgm:adj idx="2" val="0"/>
                </dgm:adjLst>
              </dgm:shape>
            </dgm:else>
          </dgm:choose>
          <dgm:presOf axis="ch desOrSelf" ptType="node node" st="1 1" cnt="1 0"/>
        </dgm:layoutNode>
        <dgm:choose name="Name15">
          <dgm:if name="Name16" axis="ch" ptType="node" func="cnt" op="gte" val="2">
            <dgm:layoutNode name="RightText" styleLbl="revTx" moveWith="RightNode">
              <dgm:varLst>
                <dgm:bulletEnabled val="1"/>
              </dgm:varLst>
              <dgm:alg type="tx">
                <dgm:param type="txAnchorVert" val="t"/>
                <dgm:param type="parTxLTRAlign" val="l"/>
              </dgm:alg>
              <dgm:shape xmlns:r="http://schemas.openxmlformats.org/officeDocument/2006/relationships" rot="9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  <dgm:constrLst>
                <dgm:constr type="lMarg" refType="primFontSz" fact="0.45"/>
                <dgm:constr type="rMarg" refType="primFontSz" fact="0.3"/>
                <dgm:constr type="tMarg" refType="primFontSz" fact="0.5"/>
                <dgm:constr type="bMarg" refType="primFontSz" fact="0.5"/>
              </dgm:constrLst>
              <dgm:ruleLst>
                <dgm:rule type="primFontSz" val="5" fact="NaN" max="NaN"/>
              </dgm:ruleLst>
            </dgm:layoutNode>
            <dgm:layoutNode name="RightNode" styleLbl="bgImgPlace1">
              <dgm:varLst>
                <dgm:chMax val="0"/>
                <dgm:chPref val="0"/>
              </dgm:varLst>
              <dgm:alg type="sp"/>
              <dgm:shape xmlns:r="http://schemas.openxmlformats.org/officeDocument/2006/relationships" rot="90" type="round2SameRect" r:blip="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</dgm:layoutNode>
            <dgm:layoutNode name="TopArrow">
              <dgm:alg type="sp"/>
              <dgm:shape xmlns:r="http://schemas.openxmlformats.org/officeDocument/2006/relationships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  <dgm:layoutNode name="BottomArrow">
              <dgm:alg type="sp"/>
              <dgm:shape xmlns:r="http://schemas.openxmlformats.org/officeDocument/2006/relationships" rot="180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</dgm:if>
          <dgm:else name="Name17"/>
        </dgm:choose>
      </dgm:if>
      <dgm:else name="Name1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757EA-9016-5049-8811-FE61DFD676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7B6C1-83BF-27A0-66B6-D739F198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5F275-EC83-8066-8776-8C580E376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587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8145B-FA79-91C7-487A-3F0812222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BC3450-7DDF-EDD4-C071-9458EA853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32939-D1A4-4236-1B61-2C064338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5C6B4A9-1611-4792-9094-5F34BCA07E0B}" type="datetimeFigureOut">
              <a:rPr lang="en-US" smtClean="0"/>
              <a:t>6/5/2023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7961E-1AA2-7B41-AB6C-C123F1A71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35708-9DE7-6E36-B151-175FE4B65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161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0C96B5-7E66-150F-FE3E-9303312A4F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4CEB-4BEB-5D3C-BDC3-713B95E71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7E62C-AF0A-208C-AD58-A41B2A6E79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36B75-0142-FDE7-D80C-B98FE56CD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9A13D-2EA3-CF2D-4F47-8CE0AE00D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0106B-26F1-671A-5DED-1A70C265A1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A5320C-EA00-B7BC-7C26-505924B3E4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75BC7-167C-EC10-B250-657A975F5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E430E-F4BA-7758-0FBD-71D4E6323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D2502-0BB3-328A-9264-B7633F595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77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4100-E493-2B74-26E6-FDDB0D0F1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0440C-D6A9-C0D1-41A3-874C61BE7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7A5DC-B75F-89C6-BE9E-36261F75D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890E9-1510-C6F1-B13F-F8C2BB583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EC1C2-97BB-86B4-548D-C0751B9EF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936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91081-52C9-476C-38FA-BB93C0B6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F7325-1863-93DE-8EED-174FCFDB6C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F31C7-768D-2FD0-A581-4AFD21E60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957A8-0254-BC25-E772-FDA762BA0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ED881-5609-9EF1-3214-2243313F1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0655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2A8E6-51D2-A3D7-7D95-E4873791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CE345-E6B5-1536-8599-5C263D1D9B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18D288-AEA6-F2E0-7F20-E80BD8A8A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18B40-4C23-0DA9-7525-731743F1D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7E0BE-D688-C4FB-47BE-7F75F0C5C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418F36-E73D-C5CA-DCA8-14AF95E8B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5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D8545-13B7-B76E-8B45-888B162B1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C2DFE-6597-9DF2-A3B9-CA71C4F9B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8F35E3-A9E2-C0BF-7444-BCB9E051BF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7E8685-04AF-B07C-FC54-D7AA748F5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129DF0-67C3-7D47-60C9-215A1873F8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D0524E-F685-F690-8081-6B3C1DFB5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AE95AF-7AAD-CDDC-59D8-F98A2B0D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36522D-725A-9ADE-F6FA-7C61E42F7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549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FC9D5-4EFC-96C4-4A1D-7AD1313B3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491322-6B3E-861F-3C29-F430C324E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41342D-442F-65AC-454D-E2D72C7E6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1BDB06-9CB5-0E9F-91DD-A16E8748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986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DBBDB6-4C6C-6F0B-FE81-9307B471F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0E95A3-7B85-6C80-9628-67341924A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460E24-0A9C-FD0A-8F83-6F5C283A5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2030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79C16-C1A3-7B9D-F6B7-A7E8B5BE0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44D6B-BAE7-36AD-9CD1-097F1362A6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1AA7FE-9130-F1D8-2532-BE3CCCC776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C90A2-DFA8-42C9-FE04-21A819FA0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64565-1A0D-0AA2-683B-64B083D79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2EB612-2ED0-69FB-9389-1E7D0ED05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91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6FC5B-31CF-2A17-97D8-CBB23EFCF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16030-7F51-E16E-341C-C12440DDF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F678C-FA22-EC48-6A17-87670B6C3D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C0642-B32B-C6D0-6CB6-13779597B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A2048-37B2-31A9-FA77-B65897A5D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2519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D2C97-8E9A-3CC9-E724-26EDC1F0A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B6F9F1-E142-C0A5-F270-36E3D9AAE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44883D-3CD2-8F1C-A830-1BDCA46D7F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C45D0-6C67-77A8-52B5-C6EC80352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A80238-F29D-F711-D9B0-FBE307FDF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8E4B5-1384-09FE-4153-577645C44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564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2CC72-DB5C-DC8F-464A-DBFAEFE4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BD2158-2DF5-C8D9-1338-EC3BA0C095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7F0C3-0B08-D841-28C2-2501DFA14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2718F-73DE-0832-C5C6-857F950C3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D68CC-A8D6-18B0-B09B-E2A62B0DD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3802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752D45-BBCC-1E3B-453A-7FF76D5C04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1A15C3-3E2A-3209-6CEB-67640ECE6A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BC892-E967-1302-D008-FF6D3338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329E6-EE3A-3122-377B-B78EEFCA5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ABAE7-3930-AC96-AB41-D58663062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81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9E18-6059-E15B-42FA-255D82666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D80CA-D049-7AFD-DF8B-8B4D3BB8D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F385F-4D1F-13F5-43BB-B29402EE30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67699-FB12-AC2D-AFA4-0974F7522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78D99-B991-27E2-C800-97DD785DF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25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83F58-490E-41B6-540A-C116826A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C3066-EDB2-A5F2-A34F-1C7E7D0031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F0233C-49E9-F8F6-85FA-40BD796B8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A792D-DA44-224F-D5E9-065BFCC07F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B712588-04B1-427B-82EE-E8DB90309F08}" type="datetimeFigureOut">
              <a:rPr lang="en-US" smtClean="0"/>
              <a:t>6/5/2023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7B95A5-2C59-71B0-0FA9-14E5DB41D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0DFFD-E0ED-5E12-CE13-DCB70EF47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61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97882-573D-55F0-786F-2760B5CF5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6A758-C106-8FFD-E991-1CED73907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B2327-1FE2-3C47-F4E9-E2FB6C4DE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36E266-21F6-252B-D0F5-0881F75E9A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E01356-6F47-289E-6035-C27999A269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A99EB6-97B9-6519-169C-031FAC8E0C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F23EB-74C4-48F9-965A-50B897314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D44BFF-98A1-4BDB-A51F-4A980E66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395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34C0E-E52F-02D5-3846-D5B1E3FAD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F4BDAE-38A3-B498-3122-27B1A01B1A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DBEEF1-3EDB-16C9-A598-AA4817445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29CB4-ED58-9ABD-A89C-4401D1E9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5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A9F7B4-3A73-13C9-D8BB-4CD31146BB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859D9F-8EEA-5BB3-AB62-20BF777DC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E92120-0D4C-904C-D507-198EC092F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556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87493-FF0E-C186-1E13-48B845C3A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6C560-AE51-8F32-A1FD-2019404D1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A3C075-BD22-6614-C1B6-995F7BAA9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7BE1C0-8398-4ABC-4971-16645624BE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A54C80-263E-416B-A8E0-580EDEADCBDC}" type="datetimeFigureOut">
              <a:rPr lang="en-US" smtClean="0"/>
              <a:t>6/5/2023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53741F-41A1-AF30-2A93-60F6FDBAD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9F1B9-92E6-F262-81A5-BC9756227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349E8-2EB5-88DE-63BC-C8DC54D8B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BDCC80-F6D7-CD4A-DC4B-D4FA7ABA7A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C4FBD-074C-F645-1386-1E39301E65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B6F84B-0094-1CCD-1DE5-14224B565A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B24070-9D97-882D-CD7B-896EC7B23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D4005-024E-4B96-BC54-4B53DEABA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193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pixabay.com/en/leaf-green-environment-natural-310555/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DBECCE-AD04-82D8-C131-4D711753F486}"/>
              </a:ext>
            </a:extLst>
          </p:cNvPr>
          <p:cNvSpPr/>
          <p:nvPr/>
        </p:nvSpPr>
        <p:spPr>
          <a:xfrm>
            <a:off x="0" y="0"/>
            <a:ext cx="10039914" cy="814812"/>
          </a:xfrm>
          <a:prstGeom prst="rect">
            <a:avLst/>
          </a:prstGeom>
          <a:solidFill>
            <a:srgbClr val="61C61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13" name="Picture 12" descr="A picture containing graphics, font, graphic design, green">
            <a:extLst>
              <a:ext uri="{FF2B5EF4-FFF2-40B4-BE49-F238E27FC236}">
                <a16:creationId xmlns:a16="http://schemas.microsoft.com/office/drawing/2014/main" id="{BB7CB625-FE9F-B062-08F9-49C1E152EE6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170" y="50094"/>
            <a:ext cx="2117288" cy="71462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A43433-B8C2-DA8F-457F-97B8543A8659}"/>
              </a:ext>
            </a:extLst>
          </p:cNvPr>
          <p:cNvSpPr/>
          <p:nvPr/>
        </p:nvSpPr>
        <p:spPr>
          <a:xfrm rot="10800000" flipV="1">
            <a:off x="-2" y="6771991"/>
            <a:ext cx="12191998" cy="45720"/>
          </a:xfrm>
          <a:prstGeom prst="rect">
            <a:avLst/>
          </a:prstGeom>
          <a:solidFill>
            <a:srgbClr val="61C61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9A0FEE-6C12-A603-E176-E6CBA92C3DAD}"/>
              </a:ext>
            </a:extLst>
          </p:cNvPr>
          <p:cNvSpPr/>
          <p:nvPr/>
        </p:nvSpPr>
        <p:spPr>
          <a:xfrm rot="10800000">
            <a:off x="0" y="6699876"/>
            <a:ext cx="12192000" cy="45719"/>
          </a:xfrm>
          <a:prstGeom prst="rect">
            <a:avLst/>
          </a:prstGeom>
          <a:solidFill>
            <a:srgbClr val="61C61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green leaf on a black background">
            <a:extLst>
              <a:ext uri="{FF2B5EF4-FFF2-40B4-BE49-F238E27FC236}">
                <a16:creationId xmlns:a16="http://schemas.microsoft.com/office/drawing/2014/main" id="{659FA499-E042-F4EA-1F8C-0D9BC5C4FFE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 rot="20866582">
            <a:off x="-285425" y="5690413"/>
            <a:ext cx="1091563" cy="1091563"/>
          </a:xfrm>
          <a:prstGeom prst="rect">
            <a:avLst/>
          </a:prstGeom>
        </p:spPr>
      </p:pic>
      <p:pic>
        <p:nvPicPr>
          <p:cNvPr id="11" name="Picture 10" descr="A green leaf on a black background">
            <a:extLst>
              <a:ext uri="{FF2B5EF4-FFF2-40B4-BE49-F238E27FC236}">
                <a16:creationId xmlns:a16="http://schemas.microsoft.com/office/drawing/2014/main" id="{C1EAF627-4647-489D-1883-0597210B9A3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 rot="896553">
            <a:off x="8249" y="6357805"/>
            <a:ext cx="449897" cy="44989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2F95635-C590-970B-F381-2C23991AC384}"/>
              </a:ext>
            </a:extLst>
          </p:cNvPr>
          <p:cNvSpPr/>
          <p:nvPr/>
        </p:nvSpPr>
        <p:spPr>
          <a:xfrm>
            <a:off x="0" y="917252"/>
            <a:ext cx="12192000" cy="45719"/>
          </a:xfrm>
          <a:prstGeom prst="rect">
            <a:avLst/>
          </a:prstGeom>
          <a:solidFill>
            <a:srgbClr val="61C61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3F589E-1CB6-7AAD-B6EC-14AC563ACE28}"/>
              </a:ext>
            </a:extLst>
          </p:cNvPr>
          <p:cNvSpPr/>
          <p:nvPr/>
        </p:nvSpPr>
        <p:spPr>
          <a:xfrm flipV="1">
            <a:off x="-6" y="838871"/>
            <a:ext cx="12192001" cy="4571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13D64EF9-BA81-E77D-69BD-B1026461CAAB}"/>
              </a:ext>
            </a:extLst>
          </p:cNvPr>
          <p:cNvSpPr/>
          <p:nvPr/>
        </p:nvSpPr>
        <p:spPr>
          <a:xfrm>
            <a:off x="10039914" y="9053"/>
            <a:ext cx="778598" cy="806209"/>
          </a:xfrm>
          <a:prstGeom prst="rtTriangle">
            <a:avLst/>
          </a:prstGeom>
          <a:solidFill>
            <a:srgbClr val="61C61C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22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32111B-DE91-0E3B-D13A-8715BB2E9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05ECD-7E60-4366-B703-5B42C3622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C0057-1C03-28FA-3BBC-455EDE74E7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E567B-F35B-4AA6-997D-05F0C223AC6D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91B66-C906-B0B9-54DE-2CA4726515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4824B-0B91-9E10-138F-C947BDFC26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D7ACC-3A9E-4D82-B4A7-9B063684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47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agriwings.in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7DEA5-1106-5D36-F54A-FF9556467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58" y="63559"/>
            <a:ext cx="9929865" cy="627321"/>
          </a:xfrm>
        </p:spPr>
        <p:txBody>
          <a:bodyPr>
            <a:norm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Partner with AgriWings Drone Spray Services</a:t>
            </a:r>
            <a:endParaRPr lang="en-IN" sz="3500" dirty="0">
              <a:latin typeface="Abadi" panose="020B06040201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F2144-524F-8462-E720-B6EFAA941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1067" y="2368466"/>
            <a:ext cx="9929865" cy="2862493"/>
          </a:xfrm>
        </p:spPr>
        <p:txBody>
          <a:bodyPr/>
          <a:lstStyle/>
          <a:p>
            <a:pPr marL="0" indent="0" algn="ctr">
              <a:buNone/>
            </a:pPr>
            <a:r>
              <a:rPr lang="en-IN" sz="3000" dirty="0">
                <a:solidFill>
                  <a:srgbClr val="374151"/>
                </a:solidFill>
                <a:effectLst/>
                <a:latin typeface="Abadi" panose="020B0604020104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AgriWings understand the importance of strong partnerships in providing comprehensive and efficient services to our customers. </a:t>
            </a:r>
          </a:p>
          <a:p>
            <a:pPr marL="0" indent="0" algn="ctr">
              <a:buNone/>
            </a:pPr>
            <a:r>
              <a:rPr lang="en-IN" sz="3000" dirty="0">
                <a:solidFill>
                  <a:srgbClr val="374151"/>
                </a:solidFill>
                <a:effectLst/>
                <a:latin typeface="Abadi" panose="020B0604020104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This policy outlines the guidelines and expectations for our booking partners, ensuring a mutually beneficial and professional relationship.</a:t>
            </a:r>
            <a:endParaRPr lang="en-IN" sz="3000" dirty="0">
              <a:effectLst/>
              <a:latin typeface="Abadi" panose="020B0604020104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659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AC8C9D3-E9AD-997F-3B9F-70B7A4C241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63" b="6815"/>
          <a:stretch/>
        </p:blipFill>
        <p:spPr>
          <a:xfrm>
            <a:off x="0" y="1026161"/>
            <a:ext cx="12192000" cy="47447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F4E54F-1576-5953-4B00-A8D332B51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745" y="177801"/>
            <a:ext cx="8596668" cy="497840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Book Order</a:t>
            </a:r>
            <a:endParaRPr lang="en-IN" sz="3500" dirty="0">
              <a:latin typeface="Abadi" panose="020B0604020104020204" pitchFamily="34" charset="0"/>
            </a:endParaRPr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9B6CFFC8-6557-7C05-798F-A63197865E1A}"/>
              </a:ext>
            </a:extLst>
          </p:cNvPr>
          <p:cNvSpPr/>
          <p:nvPr/>
        </p:nvSpPr>
        <p:spPr>
          <a:xfrm>
            <a:off x="4974079" y="5130799"/>
            <a:ext cx="2794000" cy="701040"/>
          </a:xfrm>
          <a:prstGeom prst="wedgeEllipseCallout">
            <a:avLst>
              <a:gd name="adj1" fmla="val 69712"/>
              <a:gd name="adj2" fmla="val -60689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badi" panose="020B0604020104020204" pitchFamily="34" charset="0"/>
              </a:rPr>
              <a:t>Booking Your Order</a:t>
            </a:r>
            <a:endParaRPr lang="en-IN" dirty="0">
              <a:solidFill>
                <a:sysClr val="windowText" lastClr="000000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476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4E54F-1576-5953-4B00-A8D332B51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585" y="172587"/>
            <a:ext cx="8596668" cy="497840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New Farmer Detail</a:t>
            </a:r>
            <a:endParaRPr lang="en-IN" sz="3500" dirty="0">
              <a:latin typeface="Abadi" panose="020B06040201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4FD2BB-981C-E7C8-A311-7B30D1D69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43" y="838067"/>
            <a:ext cx="11925913" cy="4912493"/>
          </a:xfrm>
          <a:prstGeom prst="rect">
            <a:avLst/>
          </a:prstGeom>
        </p:spPr>
      </p:pic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18AFBBCE-9A2D-6001-4CA4-BEDC6609F598}"/>
              </a:ext>
            </a:extLst>
          </p:cNvPr>
          <p:cNvSpPr/>
          <p:nvPr/>
        </p:nvSpPr>
        <p:spPr>
          <a:xfrm>
            <a:off x="2651760" y="3389774"/>
            <a:ext cx="4043680" cy="1456546"/>
          </a:xfrm>
          <a:prstGeom prst="wedgeRoundRectCallout">
            <a:avLst>
              <a:gd name="adj1" fmla="val -41641"/>
              <a:gd name="adj2" fmla="val -74310"/>
              <a:gd name="adj3" fmla="val 16667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>
                <a:solidFill>
                  <a:schemeClr val="tx1"/>
                </a:solidFill>
                <a:latin typeface="Abadi" panose="020B0604020104020204" pitchFamily="34" charset="0"/>
              </a:rPr>
              <a:t>Add new farmer: </a:t>
            </a:r>
          </a:p>
          <a:p>
            <a:r>
              <a:rPr lang="en-US" dirty="0">
                <a:solidFill>
                  <a:schemeClr val="tx1"/>
                </a:solidFill>
                <a:latin typeface="Abadi" panose="020B0604020104020204" pitchFamily="34" charset="0"/>
              </a:rPr>
              <a:t>Enter mobile No. of farmer</a:t>
            </a:r>
          </a:p>
          <a:p>
            <a:r>
              <a:rPr lang="en-US" dirty="0">
                <a:solidFill>
                  <a:schemeClr val="tx1"/>
                </a:solidFill>
                <a:latin typeface="Abadi" panose="020B0604020104020204" pitchFamily="34" charset="0"/>
              </a:rPr>
              <a:t>Enter name of farmer</a:t>
            </a:r>
          </a:p>
          <a:p>
            <a:r>
              <a:rPr lang="en-US" dirty="0">
                <a:solidFill>
                  <a:schemeClr val="tx1"/>
                </a:solidFill>
                <a:latin typeface="Abadi" panose="020B0604020104020204" pitchFamily="34" charset="0"/>
              </a:rPr>
              <a:t>Select number of locations for spray</a:t>
            </a:r>
          </a:p>
        </p:txBody>
      </p:sp>
    </p:spTree>
    <p:extLst>
      <p:ext uri="{BB962C8B-B14F-4D97-AF65-F5344CB8AC3E}">
        <p14:creationId xmlns:p14="http://schemas.microsoft.com/office/powerpoint/2010/main" val="2103682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4E54F-1576-5953-4B00-A8D332B51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586" y="111761"/>
            <a:ext cx="8596668" cy="497840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Existing Farmer Detail</a:t>
            </a:r>
            <a:endParaRPr lang="en-IN" sz="3500" dirty="0">
              <a:latin typeface="Abadi" panose="020B06040201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7378B4-25A6-6D69-33D5-313D3641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79" y="989827"/>
            <a:ext cx="12091021" cy="4709933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CAA61AD2-64A5-7647-0E79-492DA7AE1886}"/>
              </a:ext>
            </a:extLst>
          </p:cNvPr>
          <p:cNvSpPr/>
          <p:nvPr/>
        </p:nvSpPr>
        <p:spPr>
          <a:xfrm>
            <a:off x="1727200" y="3738880"/>
            <a:ext cx="3220720" cy="670560"/>
          </a:xfrm>
          <a:prstGeom prst="wedgeRoundRectCallout">
            <a:avLst>
              <a:gd name="adj1" fmla="val -15055"/>
              <a:gd name="adj2" fmla="val -93444"/>
              <a:gd name="adj3" fmla="val 16667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 panose="020B0604020104020204" pitchFamily="34" charset="0"/>
              </a:rPr>
              <a:t>Select Existing Farmer from the list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204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D473B-B526-EF12-F49D-E94FB7A1F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974" y="152400"/>
            <a:ext cx="8596668" cy="762000"/>
          </a:xfrm>
        </p:spPr>
        <p:txBody>
          <a:bodyPr>
            <a:norm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Enter detail of Farmer &amp; Farm</a:t>
            </a:r>
            <a:endParaRPr lang="en-IN" sz="3500" dirty="0">
              <a:latin typeface="Abadi" panose="020B0604020104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C8D5D7C-52EA-91C4-A27D-D8FC3F7B37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27" b="6814"/>
          <a:stretch/>
        </p:blipFill>
        <p:spPr>
          <a:xfrm>
            <a:off x="152400" y="1107440"/>
            <a:ext cx="12192000" cy="4511040"/>
          </a:xfrm>
          <a:prstGeom prst="rect">
            <a:avLst/>
          </a:prstGeom>
        </p:spPr>
      </p:pic>
      <p:sp>
        <p:nvSpPr>
          <p:cNvPr id="15" name="Speech Bubble: Oval 14">
            <a:extLst>
              <a:ext uri="{FF2B5EF4-FFF2-40B4-BE49-F238E27FC236}">
                <a16:creationId xmlns:a16="http://schemas.microsoft.com/office/drawing/2014/main" id="{9ABD3B3E-C050-0F1B-93AB-077BF224617E}"/>
              </a:ext>
            </a:extLst>
          </p:cNvPr>
          <p:cNvSpPr/>
          <p:nvPr/>
        </p:nvSpPr>
        <p:spPr>
          <a:xfrm>
            <a:off x="6380480" y="2646680"/>
            <a:ext cx="1219200" cy="1026160"/>
          </a:xfrm>
          <a:prstGeom prst="wedgeEllipseCallout">
            <a:avLst>
              <a:gd name="adj1" fmla="val -70833"/>
              <a:gd name="adj2" fmla="val -54332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badi" panose="020B0604020104020204" pitchFamily="34" charset="0"/>
              </a:rPr>
              <a:t>Click here</a:t>
            </a:r>
            <a:endParaRPr lang="en-IN" dirty="0">
              <a:solidFill>
                <a:sysClr val="windowText" lastClr="000000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899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9D527-FE5A-A31F-69DA-F72AC5165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1189"/>
            <a:ext cx="8596668" cy="547119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Enter Order Detail</a:t>
            </a:r>
            <a:endParaRPr lang="en-IN" sz="3500" dirty="0">
              <a:latin typeface="Abadi" panose="020B06040201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6C6D-A679-DEC6-084F-8DE633E84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>
              <a:latin typeface="Abadi" panose="020B06040201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497EAA-22C9-C3AA-D000-C9FD94CF0F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33" b="6222"/>
          <a:stretch/>
        </p:blipFill>
        <p:spPr>
          <a:xfrm>
            <a:off x="0" y="1026160"/>
            <a:ext cx="12192000" cy="4683760"/>
          </a:xfrm>
          <a:prstGeom prst="rect">
            <a:avLst/>
          </a:prstGeom>
        </p:spPr>
      </p:pic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DE29259-E88D-9F41-1555-2DBE97093878}"/>
              </a:ext>
            </a:extLst>
          </p:cNvPr>
          <p:cNvSpPr/>
          <p:nvPr/>
        </p:nvSpPr>
        <p:spPr>
          <a:xfrm>
            <a:off x="2722880" y="4592321"/>
            <a:ext cx="3535680" cy="711200"/>
          </a:xfrm>
          <a:prstGeom prst="wedgeRoundRectCallout">
            <a:avLst>
              <a:gd name="adj1" fmla="val -54452"/>
              <a:gd name="adj2" fmla="val -73707"/>
              <a:gd name="adj3" fmla="val 16667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 panose="020B0604020104020204" pitchFamily="34" charset="0"/>
              </a:rPr>
              <a:t>Step1-Select Bill to Information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" panose="020B0604020104020204" pitchFamily="34" charset="0"/>
            </a:endParaRP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AAEDB642-DCCE-439D-D0FA-7EE199E7EFFF}"/>
              </a:ext>
            </a:extLst>
          </p:cNvPr>
          <p:cNvSpPr/>
          <p:nvPr/>
        </p:nvSpPr>
        <p:spPr>
          <a:xfrm>
            <a:off x="9184640" y="1676400"/>
            <a:ext cx="2103120" cy="853440"/>
          </a:xfrm>
          <a:prstGeom prst="wedgeRoundRectCallout">
            <a:avLst>
              <a:gd name="adj1" fmla="val -43005"/>
              <a:gd name="adj2" fmla="val 85833"/>
              <a:gd name="adj3" fmla="val 16667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 panose="020B0604020104020204" pitchFamily="34" charset="0"/>
              </a:rPr>
              <a:t>Step2- Select Farm Location  &amp; Acreage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" panose="020B0604020104020204" pitchFamily="34" charset="0"/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35FC2AEB-6286-CCCC-7737-80A392FE4419}"/>
              </a:ext>
            </a:extLst>
          </p:cNvPr>
          <p:cNvSpPr/>
          <p:nvPr/>
        </p:nvSpPr>
        <p:spPr>
          <a:xfrm>
            <a:off x="8644082" y="4328161"/>
            <a:ext cx="2430318" cy="528320"/>
          </a:xfrm>
          <a:prstGeom prst="wedgeRoundRectCallout">
            <a:avLst>
              <a:gd name="adj1" fmla="val 35142"/>
              <a:gd name="adj2" fmla="val 100962"/>
              <a:gd name="adj3" fmla="val 16667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badi" panose="020B0604020104020204" pitchFamily="34" charset="0"/>
              </a:rPr>
              <a:t>Step3-Press Submit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219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4900E-1305-C55D-8D7C-E91F0350B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494" y="213360"/>
            <a:ext cx="8596668" cy="721360"/>
          </a:xfrm>
        </p:spPr>
        <p:txBody>
          <a:bodyPr>
            <a:norm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List of Unverified orders</a:t>
            </a:r>
            <a:endParaRPr lang="en-IN" sz="3500" dirty="0">
              <a:latin typeface="Abadi" panose="020B0604020104020204" pitchFamily="34" charset="0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08FF2653-0BA9-3C39-EFC2-7ACC45C67B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438" b="6334"/>
          <a:stretch/>
        </p:blipFill>
        <p:spPr>
          <a:xfrm>
            <a:off x="0" y="1107441"/>
            <a:ext cx="12192000" cy="4551680"/>
          </a:xfrm>
          <a:prstGeom prst="rect">
            <a:avLst/>
          </a:prstGeom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0A369576-9609-ECBC-C5B2-DD690F5065CA}"/>
              </a:ext>
            </a:extLst>
          </p:cNvPr>
          <p:cNvSpPr/>
          <p:nvPr/>
        </p:nvSpPr>
        <p:spPr>
          <a:xfrm>
            <a:off x="2021840" y="1280160"/>
            <a:ext cx="3271520" cy="873760"/>
          </a:xfrm>
          <a:prstGeom prst="wedgeEllipseCallout">
            <a:avLst>
              <a:gd name="adj1" fmla="val -100828"/>
              <a:gd name="adj2" fmla="val 123820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Click here for to see list of unverified orders list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8911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372CC-178A-69E3-2855-58931F670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974" y="81280"/>
            <a:ext cx="8596668" cy="751840"/>
          </a:xfrm>
        </p:spPr>
        <p:txBody>
          <a:bodyPr>
            <a:norm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Verified Order List</a:t>
            </a:r>
            <a:endParaRPr lang="en-IN" sz="3500" dirty="0">
              <a:latin typeface="Abadi" panose="020B06040201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99B7D6-A3F9-B97A-DB18-10D513004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22" b="7407"/>
          <a:stretch/>
        </p:blipFill>
        <p:spPr>
          <a:xfrm>
            <a:off x="0" y="1046480"/>
            <a:ext cx="12192000" cy="4724400"/>
          </a:xfrm>
          <a:prstGeom prst="rect">
            <a:avLst/>
          </a:prstGeom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5839C782-0F2A-61D7-7F35-10EC34B6F321}"/>
              </a:ext>
            </a:extLst>
          </p:cNvPr>
          <p:cNvSpPr/>
          <p:nvPr/>
        </p:nvSpPr>
        <p:spPr>
          <a:xfrm>
            <a:off x="1460308" y="4312920"/>
            <a:ext cx="2804160" cy="955040"/>
          </a:xfrm>
          <a:prstGeom prst="wedgeEllipseCallout">
            <a:avLst>
              <a:gd name="adj1" fmla="val -95652"/>
              <a:gd name="adj2" fmla="val -169425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Click here for to see list of verified order list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61279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AA Regulations for Operating a Drone | Syngenta Thrive">
            <a:extLst>
              <a:ext uri="{FF2B5EF4-FFF2-40B4-BE49-F238E27FC236}">
                <a16:creationId xmlns:a16="http://schemas.microsoft.com/office/drawing/2014/main" id="{4E26D98A-5D6E-4946-89D4-81219F3A4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944879"/>
            <a:ext cx="12192000" cy="574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F5E23D-EECA-5B85-EC2E-57B926BFF1C5}"/>
              </a:ext>
            </a:extLst>
          </p:cNvPr>
          <p:cNvSpPr txBox="1"/>
          <p:nvPr/>
        </p:nvSpPr>
        <p:spPr>
          <a:xfrm>
            <a:off x="2057400" y="2845583"/>
            <a:ext cx="89611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Abadi" panose="020B0604020104020204" pitchFamily="34" charset="0"/>
              </a:rPr>
              <a:t>Thank You &amp; Welcome to the world of </a:t>
            </a:r>
            <a:r>
              <a:rPr lang="en-US" sz="6000" b="1" dirty="0" err="1">
                <a:latin typeface="Abadi" panose="020B0604020104020204" pitchFamily="34" charset="0"/>
              </a:rPr>
              <a:t>AgriWings</a:t>
            </a:r>
            <a:endParaRPr lang="en-IN" sz="6000" b="1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018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3BDC-2F8A-038A-5039-FC7329EB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47" y="172720"/>
            <a:ext cx="10976186" cy="629920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Register as Commercial Shop Owner(CSO)</a:t>
            </a:r>
            <a:endParaRPr lang="en-IN" sz="3500" dirty="0">
              <a:latin typeface="Abadi" panose="020B0604020104020204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B45826-3283-CE46-F0DE-48ACE4A393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5898011"/>
              </p:ext>
            </p:extLst>
          </p:nvPr>
        </p:nvGraphicFramePr>
        <p:xfrm>
          <a:off x="182880" y="1066801"/>
          <a:ext cx="11938000" cy="53949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0191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3BDC-2F8A-038A-5039-FC7329EB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" y="186718"/>
            <a:ext cx="10901680" cy="524482"/>
          </a:xfrm>
        </p:spPr>
        <p:txBody>
          <a:bodyPr>
            <a:noAutofit/>
          </a:bodyPr>
          <a:lstStyle/>
          <a:p>
            <a:r>
              <a:rPr lang="en-US" sz="3400" dirty="0">
                <a:latin typeface="Abadi" panose="020B0604020104020204" pitchFamily="34" charset="0"/>
              </a:rPr>
              <a:t>Criterion for Commercial Shop Owner(CSO) Onboarding</a:t>
            </a:r>
            <a:endParaRPr lang="en-IN" sz="3400" dirty="0">
              <a:latin typeface="Abadi" panose="020B0604020104020204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B45826-3283-CE46-F0DE-48ACE4A393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7188267"/>
              </p:ext>
            </p:extLst>
          </p:nvPr>
        </p:nvGraphicFramePr>
        <p:xfrm>
          <a:off x="677333" y="1509823"/>
          <a:ext cx="11305559" cy="45315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38550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3BDC-2F8A-038A-5039-FC7329EB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2720"/>
            <a:ext cx="10976186" cy="629920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Communications with Commercial Shop Owner(CSO)</a:t>
            </a:r>
            <a:endParaRPr lang="en-IN" sz="3500" dirty="0">
              <a:latin typeface="Abadi" panose="020B0604020104020204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B45826-3283-CE46-F0DE-48ACE4A393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4828954"/>
              </p:ext>
            </p:extLst>
          </p:nvPr>
        </p:nvGraphicFramePr>
        <p:xfrm>
          <a:off x="243840" y="995681"/>
          <a:ext cx="11948161" cy="53441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312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13BDC-2F8A-038A-5039-FC7329EB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907" y="152400"/>
            <a:ext cx="10976186" cy="629920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Terms &amp; Conditions</a:t>
            </a:r>
            <a:endParaRPr lang="en-IN" sz="3500" dirty="0">
              <a:latin typeface="Abadi" panose="020B0604020104020204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B45826-3283-CE46-F0DE-48ACE4A393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7238846"/>
              </p:ext>
            </p:extLst>
          </p:nvPr>
        </p:nvGraphicFramePr>
        <p:xfrm>
          <a:off x="457200" y="1056640"/>
          <a:ext cx="11592560" cy="5323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650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C31B61C-93CE-D78D-0BEE-CCF11310FFA6}"/>
              </a:ext>
            </a:extLst>
          </p:cNvPr>
          <p:cNvSpPr txBox="1"/>
          <p:nvPr/>
        </p:nvSpPr>
        <p:spPr>
          <a:xfrm>
            <a:off x="883920" y="1100524"/>
            <a:ext cx="107696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dirty="0">
                <a:effectLst/>
                <a:latin typeface="Abadi" panose="020B0604020104020204" pitchFamily="34" charset="0"/>
              </a:rPr>
              <a:t>Welcome to AgriWings business! As a valued partner, you'll have access to our </a:t>
            </a:r>
            <a:r>
              <a:rPr lang="en-US" sz="4000" b="1" u="sng" dirty="0">
                <a:effectLst/>
                <a:latin typeface="Abadi" panose="020B0604020104020204" pitchFamily="34" charset="0"/>
              </a:rPr>
              <a:t>online platform</a:t>
            </a:r>
            <a:r>
              <a:rPr lang="en-US" sz="4000" b="1" dirty="0">
                <a:effectLst/>
                <a:latin typeface="Abadi" panose="020B0604020104020204" pitchFamily="34" charset="0"/>
              </a:rPr>
              <a:t> for efficient and environmentally friendly drone spray service. Let's collaborate and unlock new opportunities! </a:t>
            </a:r>
          </a:p>
          <a:p>
            <a:endParaRPr lang="en-US" sz="4000" b="1" u="sng" dirty="0">
              <a:effectLst/>
              <a:latin typeface="Abadi" panose="020B0604020104020204" pitchFamily="34" charset="0"/>
            </a:endParaRPr>
          </a:p>
          <a:p>
            <a:r>
              <a:rPr lang="en-US" sz="4000" b="1" dirty="0">
                <a:effectLst/>
                <a:latin typeface="Abadi" panose="020B0604020104020204" pitchFamily="34" charset="0"/>
              </a:rPr>
              <a:t>Manage your Online account:</a:t>
            </a:r>
            <a:r>
              <a:rPr lang="en-US" sz="4000" b="1" u="sng" dirty="0">
                <a:effectLst/>
                <a:latin typeface="Abadi" panose="020B0604020104020204" pitchFamily="34" charset="0"/>
              </a:rPr>
              <a:t> </a:t>
            </a:r>
            <a:r>
              <a:rPr lang="en-IN" sz="4000" b="1" dirty="0">
                <a:latin typeface="Abadi" panose="020B0604020104020204" pitchFamily="34" charset="0"/>
                <a:hlinkClick r:id="rId2"/>
              </a:rPr>
              <a:t>https://app.agriwings.in</a:t>
            </a:r>
            <a:r>
              <a:rPr lang="en-US" sz="4000" b="1" dirty="0">
                <a:latin typeface="Abadi" panose="020B0604020104020204" pitchFamily="34" charset="0"/>
                <a:hlinkClick r:id="rId2"/>
              </a:rPr>
              <a:t>/</a:t>
            </a:r>
            <a:r>
              <a:rPr lang="en-US" sz="4000" b="1" dirty="0">
                <a:latin typeface="Abadi" panose="020B0604020104020204" pitchFamily="34" charset="0"/>
              </a:rPr>
              <a:t> </a:t>
            </a:r>
          </a:p>
          <a:p>
            <a:r>
              <a:rPr lang="en-US" sz="4000" b="1" dirty="0">
                <a:effectLst/>
                <a:latin typeface="Abadi" panose="020B0604020104020204" pitchFamily="34" charset="0"/>
              </a:rPr>
              <a:t> </a:t>
            </a:r>
          </a:p>
          <a:p>
            <a:endParaRPr lang="en-I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305CA9-2464-8EEF-16A4-A63C77195397}"/>
              </a:ext>
            </a:extLst>
          </p:cNvPr>
          <p:cNvSpPr txBox="1"/>
          <p:nvPr/>
        </p:nvSpPr>
        <p:spPr>
          <a:xfrm>
            <a:off x="619760" y="70158"/>
            <a:ext cx="923544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AgriWings Portal</a:t>
            </a:r>
            <a:endParaRPr lang="en-IN" sz="3500" dirty="0"/>
          </a:p>
        </p:txBody>
      </p:sp>
    </p:spTree>
    <p:extLst>
      <p:ext uri="{BB962C8B-B14F-4D97-AF65-F5344CB8AC3E}">
        <p14:creationId xmlns:p14="http://schemas.microsoft.com/office/powerpoint/2010/main" val="2737554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A0ECBC2F-3D1B-F225-CB6A-41907DAADE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432" b="6141"/>
          <a:stretch/>
        </p:blipFill>
        <p:spPr>
          <a:xfrm>
            <a:off x="0" y="802494"/>
            <a:ext cx="12238410" cy="58824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F4E54F-1576-5953-4B00-A8D332B515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73038"/>
            <a:ext cx="8596313" cy="49847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Register as Booking Partner</a:t>
            </a:r>
            <a:endParaRPr lang="en-IN" sz="3500" dirty="0">
              <a:latin typeface="Abadi" panose="020B06040201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D22E4-D3E1-CAAE-D329-3B6FB9A5E791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9097963" y="2733675"/>
            <a:ext cx="3094037" cy="2092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r>
              <a:rPr lang="en-US" sz="2000" b="1" dirty="0"/>
              <a:t>For Registered Booking partner:</a:t>
            </a:r>
          </a:p>
          <a:p>
            <a:pPr lvl="1"/>
            <a:r>
              <a:rPr lang="en-US" sz="2000" b="1" dirty="0"/>
              <a:t>Enter Username</a:t>
            </a:r>
          </a:p>
          <a:p>
            <a:pPr lvl="1"/>
            <a:r>
              <a:rPr lang="en-US" sz="2000" b="1" dirty="0"/>
              <a:t>Enter Password </a:t>
            </a:r>
          </a:p>
          <a:p>
            <a:pPr lvl="1"/>
            <a:r>
              <a:rPr lang="en-US" sz="2000" b="1" dirty="0"/>
              <a:t>Click Login button</a:t>
            </a:r>
            <a:endParaRPr lang="en-IN" dirty="0"/>
          </a:p>
        </p:txBody>
      </p:sp>
      <p:sp>
        <p:nvSpPr>
          <p:cNvPr id="33" name="Speech Bubble: Rectangle with Corners Rounded 32">
            <a:extLst>
              <a:ext uri="{FF2B5EF4-FFF2-40B4-BE49-F238E27FC236}">
                <a16:creationId xmlns:a16="http://schemas.microsoft.com/office/drawing/2014/main" id="{DB1D9E96-A35C-8A1A-10A1-A401E8F9BCC6}"/>
              </a:ext>
            </a:extLst>
          </p:cNvPr>
          <p:cNvSpPr/>
          <p:nvPr/>
        </p:nvSpPr>
        <p:spPr>
          <a:xfrm>
            <a:off x="8788400" y="5831986"/>
            <a:ext cx="1981200" cy="640080"/>
          </a:xfrm>
          <a:prstGeom prst="wedgeRoundRectCallout">
            <a:avLst>
              <a:gd name="adj1" fmla="val -7500"/>
              <a:gd name="adj2" fmla="val -127696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  <a:latin typeface="Abadi" panose="020B0604020104020204" pitchFamily="34" charset="0"/>
              </a:rPr>
              <a:t>First time User-Click Here</a:t>
            </a:r>
            <a:endParaRPr lang="en-IN" dirty="0">
              <a:solidFill>
                <a:sysClr val="windowText" lastClr="000000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423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476775E-F370-53B7-1F3F-AE57DABA46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68" b="7111"/>
          <a:stretch/>
        </p:blipFill>
        <p:spPr>
          <a:xfrm>
            <a:off x="1" y="954574"/>
            <a:ext cx="10356442" cy="50652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F4E54F-1576-5953-4B00-A8D332B51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865" y="142240"/>
            <a:ext cx="8596668" cy="497840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Register as Booking Partner</a:t>
            </a:r>
            <a:endParaRPr lang="en-IN" sz="3500" dirty="0">
              <a:latin typeface="Abadi" panose="020B0604020104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D22E4-D3E1-CAAE-D329-3B6FB9A5E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89064" y="1214587"/>
            <a:ext cx="4002935" cy="4688839"/>
          </a:xfrm>
          <a:solidFill>
            <a:schemeClr val="accent4">
              <a:lumMod val="40000"/>
              <a:lumOff val="60000"/>
              <a:alpha val="52691"/>
            </a:schemeClr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u="sng" dirty="0">
                <a:latin typeface="Abadi" panose="020B0604020104020204" pitchFamily="34" charset="0"/>
              </a:rPr>
              <a:t>For First time User</a:t>
            </a:r>
            <a:r>
              <a:rPr lang="en-US" dirty="0">
                <a:latin typeface="Abadi" panose="020B0604020104020204" pitchFamily="34" charset="0"/>
              </a:rPr>
              <a:t>: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Enter Contact Number	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Enter Your Name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Enter Your Firm Name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Email ID 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Correct Pin code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City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Complete address of Firm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Enter GSTIN number if any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Enter Pan number if any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Check on general term &amp; conditions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For verification of your mobile no. click on Send OTP button</a:t>
            </a:r>
          </a:p>
          <a:p>
            <a:pPr lvl="1"/>
            <a:r>
              <a:rPr lang="en-US" dirty="0">
                <a:latin typeface="Abadi" panose="020B0604020104020204" pitchFamily="34" charset="0"/>
              </a:rPr>
              <a:t>Enter OTP shared on your register mail id</a:t>
            </a:r>
          </a:p>
          <a:p>
            <a:pPr lvl="1"/>
            <a:endParaRPr lang="en-US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9993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4E54F-1576-5953-4B00-A8D332B51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930" y="223519"/>
            <a:ext cx="8596668" cy="497840"/>
          </a:xfrm>
        </p:spPr>
        <p:txBody>
          <a:bodyPr>
            <a:noAutofit/>
          </a:bodyPr>
          <a:lstStyle/>
          <a:p>
            <a:r>
              <a:rPr lang="en-US" sz="3500" dirty="0">
                <a:latin typeface="Abadi" panose="020B0604020104020204" pitchFamily="34" charset="0"/>
              </a:rPr>
              <a:t>Register as Booking Partner</a:t>
            </a:r>
            <a:endParaRPr lang="en-IN" sz="3500" dirty="0">
              <a:latin typeface="Abadi" panose="020B0604020104020204" pitchFamily="34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530E6E3-E99D-7B97-AA9E-78B4BF250A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9494164"/>
              </p:ext>
            </p:extLst>
          </p:nvPr>
        </p:nvGraphicFramePr>
        <p:xfrm>
          <a:off x="675745" y="1217507"/>
          <a:ext cx="8046720" cy="5416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9583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D2F Strategy May_23</Template>
  <TotalTime>6674</TotalTime>
  <Words>614</Words>
  <Application>Microsoft Office PowerPoint</Application>
  <PresentationFormat>Widescreen</PresentationFormat>
  <Paragraphs>81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Abadi</vt:lpstr>
      <vt:lpstr>Arial</vt:lpstr>
      <vt:lpstr>Calibri</vt:lpstr>
      <vt:lpstr>Calibri Light</vt:lpstr>
      <vt:lpstr>Wingdings</vt:lpstr>
      <vt:lpstr>Office Theme</vt:lpstr>
      <vt:lpstr>Custom Design</vt:lpstr>
      <vt:lpstr>Partner with AgriWings Drone Spray Services</vt:lpstr>
      <vt:lpstr>Register as Commercial Shop Owner(CSO)</vt:lpstr>
      <vt:lpstr>Criterion for Commercial Shop Owner(CSO) Onboarding</vt:lpstr>
      <vt:lpstr>Communications with Commercial Shop Owner(CSO)</vt:lpstr>
      <vt:lpstr>Terms &amp; Conditions</vt:lpstr>
      <vt:lpstr>PowerPoint Presentation</vt:lpstr>
      <vt:lpstr>Register as Booking Partner</vt:lpstr>
      <vt:lpstr>Register as Booking Partner</vt:lpstr>
      <vt:lpstr>Register as Booking Partner</vt:lpstr>
      <vt:lpstr>Book Order</vt:lpstr>
      <vt:lpstr>New Farmer Detail</vt:lpstr>
      <vt:lpstr>Existing Farmer Detail</vt:lpstr>
      <vt:lpstr>Enter detail of Farmer &amp; Farm</vt:lpstr>
      <vt:lpstr>Enter Order Detail</vt:lpstr>
      <vt:lpstr>List of Unverified orders</vt:lpstr>
      <vt:lpstr>Verified Order List</vt:lpstr>
      <vt:lpstr>PowerPoint Presentation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D2F Training Deck</dc:title>
  <dc:creator>Lokesh Kumar Poddar</dc:creator>
  <cp:lastModifiedBy>O365_16</cp:lastModifiedBy>
  <cp:revision>331</cp:revision>
  <dcterms:created xsi:type="dcterms:W3CDTF">2023-03-04T04:46:38Z</dcterms:created>
  <dcterms:modified xsi:type="dcterms:W3CDTF">2023-06-05T16:11:54Z</dcterms:modified>
</cp:coreProperties>
</file>

<file path=docProps/thumbnail.jpeg>
</file>